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6858000" cy="9906000" type="A4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2B91"/>
    <a:srgbClr val="CC66FF"/>
    <a:srgbClr val="A36221"/>
    <a:srgbClr val="89521C"/>
    <a:srgbClr val="182B4C"/>
    <a:srgbClr val="EDEDDF"/>
    <a:srgbClr val="D6D6B9"/>
    <a:srgbClr val="D02128"/>
    <a:srgbClr val="6600CC"/>
    <a:srgbClr val="052E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3F9473-A95E-4F85-A225-E7155BAF385D}" v="2" dt="2024-03-29T17:26:33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291" autoAdjust="0"/>
  </p:normalViewPr>
  <p:slideViewPr>
    <p:cSldViewPr snapToGrid="0">
      <p:cViewPr varScale="1">
        <p:scale>
          <a:sx n="38" d="100"/>
          <a:sy n="38" d="100"/>
        </p:scale>
        <p:origin x="24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ost Dantuma" userId="f4642254-72b5-4d4b-9db2-7f50e14553be" providerId="ADAL" clId="{403F9473-A95E-4F85-A225-E7155BAF385D}"/>
    <pc:docChg chg="custSel modSld">
      <pc:chgData name="Joost Dantuma" userId="f4642254-72b5-4d4b-9db2-7f50e14553be" providerId="ADAL" clId="{403F9473-A95E-4F85-A225-E7155BAF385D}" dt="2024-03-29T17:26:56.811" v="64" actId="1035"/>
      <pc:docMkLst>
        <pc:docMk/>
      </pc:docMkLst>
      <pc:sldChg chg="delSp modSp mod">
        <pc:chgData name="Joost Dantuma" userId="f4642254-72b5-4d4b-9db2-7f50e14553be" providerId="ADAL" clId="{403F9473-A95E-4F85-A225-E7155BAF385D}" dt="2024-03-29T17:26:56.811" v="64" actId="1035"/>
        <pc:sldMkLst>
          <pc:docMk/>
          <pc:sldMk cId="161438376" sldId="260"/>
        </pc:sldMkLst>
        <pc:spChg chg="del">
          <ac:chgData name="Joost Dantuma" userId="f4642254-72b5-4d4b-9db2-7f50e14553be" providerId="ADAL" clId="{403F9473-A95E-4F85-A225-E7155BAF385D}" dt="2024-03-29T17:25:41.469" v="0" actId="478"/>
          <ac:spMkLst>
            <pc:docMk/>
            <pc:sldMk cId="161438376" sldId="260"/>
            <ac:spMk id="6" creationId="{307D63E0-39D5-E05B-2AC7-606BFE8AD924}"/>
          </ac:spMkLst>
        </pc:spChg>
        <pc:spChg chg="del">
          <ac:chgData name="Joost Dantuma" userId="f4642254-72b5-4d4b-9db2-7f50e14553be" providerId="ADAL" clId="{403F9473-A95E-4F85-A225-E7155BAF385D}" dt="2024-03-29T17:25:44.182" v="1" actId="478"/>
          <ac:spMkLst>
            <pc:docMk/>
            <pc:sldMk cId="161438376" sldId="260"/>
            <ac:spMk id="7" creationId="{2F8721F5-406D-0547-CEE9-971A0BFC77F5}"/>
          </ac:spMkLst>
        </pc:spChg>
        <pc:spChg chg="del">
          <ac:chgData name="Joost Dantuma" userId="f4642254-72b5-4d4b-9db2-7f50e14553be" providerId="ADAL" clId="{403F9473-A95E-4F85-A225-E7155BAF385D}" dt="2024-03-29T17:25:41.469" v="0" actId="478"/>
          <ac:spMkLst>
            <pc:docMk/>
            <pc:sldMk cId="161438376" sldId="260"/>
            <ac:spMk id="10" creationId="{449E85D6-2AFF-DACE-641F-8090A0B199D2}"/>
          </ac:spMkLst>
        </pc:spChg>
        <pc:spChg chg="del">
          <ac:chgData name="Joost Dantuma" userId="f4642254-72b5-4d4b-9db2-7f50e14553be" providerId="ADAL" clId="{403F9473-A95E-4F85-A225-E7155BAF385D}" dt="2024-03-29T17:25:41.469" v="0" actId="478"/>
          <ac:spMkLst>
            <pc:docMk/>
            <pc:sldMk cId="161438376" sldId="260"/>
            <ac:spMk id="16" creationId="{9FDD308C-0FC3-F719-89B4-8889AB5D2837}"/>
          </ac:spMkLst>
        </pc:spChg>
        <pc:spChg chg="del">
          <ac:chgData name="Joost Dantuma" userId="f4642254-72b5-4d4b-9db2-7f50e14553be" providerId="ADAL" clId="{403F9473-A95E-4F85-A225-E7155BAF385D}" dt="2024-03-29T17:25:41.469" v="0" actId="478"/>
          <ac:spMkLst>
            <pc:docMk/>
            <pc:sldMk cId="161438376" sldId="260"/>
            <ac:spMk id="23" creationId="{F1BFF42B-0A41-69C0-28EC-4A5AF639F2BA}"/>
          </ac:spMkLst>
        </pc:spChg>
        <pc:spChg chg="mod">
          <ac:chgData name="Joost Dantuma" userId="f4642254-72b5-4d4b-9db2-7f50e14553be" providerId="ADAL" clId="{403F9473-A95E-4F85-A225-E7155BAF385D}" dt="2024-03-29T17:26:56.811" v="64" actId="1035"/>
          <ac:spMkLst>
            <pc:docMk/>
            <pc:sldMk cId="161438376" sldId="260"/>
            <ac:spMk id="27" creationId="{76D5B74E-15FB-153F-9741-E18A0CE8B7C5}"/>
          </ac:spMkLst>
        </pc:spChg>
        <pc:spChg chg="mod">
          <ac:chgData name="Joost Dantuma" userId="f4642254-72b5-4d4b-9db2-7f50e14553be" providerId="ADAL" clId="{403F9473-A95E-4F85-A225-E7155BAF385D}" dt="2024-03-29T17:26:56.811" v="64" actId="1035"/>
          <ac:spMkLst>
            <pc:docMk/>
            <pc:sldMk cId="161438376" sldId="260"/>
            <ac:spMk id="28" creationId="{58F5BF7C-7AFC-4326-6708-DDEF95EB3054}"/>
          </ac:spMkLst>
        </pc:spChg>
        <pc:spChg chg="mod">
          <ac:chgData name="Joost Dantuma" userId="f4642254-72b5-4d4b-9db2-7f50e14553be" providerId="ADAL" clId="{403F9473-A95E-4F85-A225-E7155BAF385D}" dt="2024-03-29T17:26:56.811" v="64" actId="1035"/>
          <ac:spMkLst>
            <pc:docMk/>
            <pc:sldMk cId="161438376" sldId="260"/>
            <ac:spMk id="29" creationId="{A852EB77-ADD2-06F4-1821-992226DC209F}"/>
          </ac:spMkLst>
        </pc:spChg>
        <pc:spChg chg="mod">
          <ac:chgData name="Joost Dantuma" userId="f4642254-72b5-4d4b-9db2-7f50e14553be" providerId="ADAL" clId="{403F9473-A95E-4F85-A225-E7155BAF385D}" dt="2024-03-29T17:26:56.811" v="64" actId="1035"/>
          <ac:spMkLst>
            <pc:docMk/>
            <pc:sldMk cId="161438376" sldId="260"/>
            <ac:spMk id="30" creationId="{CCD4EDB6-EA6F-1F53-BBB2-995DA0623EC2}"/>
          </ac:spMkLst>
        </pc:spChg>
        <pc:spChg chg="mod">
          <ac:chgData name="Joost Dantuma" userId="f4642254-72b5-4d4b-9db2-7f50e14553be" providerId="ADAL" clId="{403F9473-A95E-4F85-A225-E7155BAF385D}" dt="2024-03-29T17:26:56.811" v="64" actId="1035"/>
          <ac:spMkLst>
            <pc:docMk/>
            <pc:sldMk cId="161438376" sldId="260"/>
            <ac:spMk id="32" creationId="{375D7160-96C0-6A22-7B72-309F4EE943AC}"/>
          </ac:spMkLst>
        </pc:spChg>
        <pc:spChg chg="del">
          <ac:chgData name="Joost Dantuma" userId="f4642254-72b5-4d4b-9db2-7f50e14553be" providerId="ADAL" clId="{403F9473-A95E-4F85-A225-E7155BAF385D}" dt="2024-03-29T17:26:33.477" v="2" actId="478"/>
          <ac:spMkLst>
            <pc:docMk/>
            <pc:sldMk cId="161438376" sldId="260"/>
            <ac:spMk id="38" creationId="{F6CAD7F8-D08C-DB9B-0E36-7CFCDA4F0FCB}"/>
          </ac:spMkLst>
        </pc:spChg>
        <pc:spChg chg="del">
          <ac:chgData name="Joost Dantuma" userId="f4642254-72b5-4d4b-9db2-7f50e14553be" providerId="ADAL" clId="{403F9473-A95E-4F85-A225-E7155BAF385D}" dt="2024-03-29T17:26:33.477" v="2" actId="478"/>
          <ac:spMkLst>
            <pc:docMk/>
            <pc:sldMk cId="161438376" sldId="260"/>
            <ac:spMk id="39" creationId="{4ACA6446-0397-B358-053C-EF1C4708C458}"/>
          </ac:spMkLst>
        </pc:spChg>
        <pc:spChg chg="del">
          <ac:chgData name="Joost Dantuma" userId="f4642254-72b5-4d4b-9db2-7f50e14553be" providerId="ADAL" clId="{403F9473-A95E-4F85-A225-E7155BAF385D}" dt="2024-03-29T17:26:33.477" v="2" actId="478"/>
          <ac:spMkLst>
            <pc:docMk/>
            <pc:sldMk cId="161438376" sldId="260"/>
            <ac:spMk id="42" creationId="{8BB7830F-9D4C-21ED-7443-1E9029865037}"/>
          </ac:spMkLst>
        </pc:spChg>
        <pc:spChg chg="del">
          <ac:chgData name="Joost Dantuma" userId="f4642254-72b5-4d4b-9db2-7f50e14553be" providerId="ADAL" clId="{403F9473-A95E-4F85-A225-E7155BAF385D}" dt="2024-03-29T17:26:33.477" v="2" actId="478"/>
          <ac:spMkLst>
            <pc:docMk/>
            <pc:sldMk cId="161438376" sldId="260"/>
            <ac:spMk id="43" creationId="{A0AA05BF-21D2-B79E-5442-0345956E4758}"/>
          </ac:spMkLst>
        </pc:spChg>
        <pc:spChg chg="del">
          <ac:chgData name="Joost Dantuma" userId="f4642254-72b5-4d4b-9db2-7f50e14553be" providerId="ADAL" clId="{403F9473-A95E-4F85-A225-E7155BAF385D}" dt="2024-03-29T17:26:33.477" v="2" actId="478"/>
          <ac:spMkLst>
            <pc:docMk/>
            <pc:sldMk cId="161438376" sldId="260"/>
            <ac:spMk id="44" creationId="{E8B0C20D-3652-4706-AABF-EEA47753E644}"/>
          </ac:spMkLst>
        </pc:spChg>
        <pc:spChg chg="del">
          <ac:chgData name="Joost Dantuma" userId="f4642254-72b5-4d4b-9db2-7f50e14553be" providerId="ADAL" clId="{403F9473-A95E-4F85-A225-E7155BAF385D}" dt="2024-03-29T17:26:33.477" v="2" actId="478"/>
          <ac:spMkLst>
            <pc:docMk/>
            <pc:sldMk cId="161438376" sldId="260"/>
            <ac:spMk id="45" creationId="{FC2E02F2-9D37-CA5A-708E-038A2D9AD3F2}"/>
          </ac:spMkLst>
        </pc:spChg>
        <pc:spChg chg="del">
          <ac:chgData name="Joost Dantuma" userId="f4642254-72b5-4d4b-9db2-7f50e14553be" providerId="ADAL" clId="{403F9473-A95E-4F85-A225-E7155BAF385D}" dt="2024-03-29T17:26:33.477" v="2" actId="478"/>
          <ac:spMkLst>
            <pc:docMk/>
            <pc:sldMk cId="161438376" sldId="260"/>
            <ac:spMk id="46" creationId="{C6C16052-BE08-B641-3BAC-5F72BDBA63D2}"/>
          </ac:spMkLst>
        </pc:spChg>
        <pc:picChg chg="del">
          <ac:chgData name="Joost Dantuma" userId="f4642254-72b5-4d4b-9db2-7f50e14553be" providerId="ADAL" clId="{403F9473-A95E-4F85-A225-E7155BAF385D}" dt="2024-03-29T17:25:41.469" v="0" actId="478"/>
          <ac:picMkLst>
            <pc:docMk/>
            <pc:sldMk cId="161438376" sldId="260"/>
            <ac:picMk id="15" creationId="{FF224B94-1A26-2578-F393-883E4BE733C7}"/>
          </ac:picMkLst>
        </pc:picChg>
        <pc:picChg chg="del">
          <ac:chgData name="Joost Dantuma" userId="f4642254-72b5-4d4b-9db2-7f50e14553be" providerId="ADAL" clId="{403F9473-A95E-4F85-A225-E7155BAF385D}" dt="2024-03-29T17:25:41.469" v="0" actId="478"/>
          <ac:picMkLst>
            <pc:docMk/>
            <pc:sldMk cId="161438376" sldId="260"/>
            <ac:picMk id="18" creationId="{A649DD0D-4844-4012-FF08-08D6B86D335E}"/>
          </ac:picMkLst>
        </pc:picChg>
        <pc:picChg chg="mod">
          <ac:chgData name="Joost Dantuma" userId="f4642254-72b5-4d4b-9db2-7f50e14553be" providerId="ADAL" clId="{403F9473-A95E-4F85-A225-E7155BAF385D}" dt="2024-03-29T17:26:56.811" v="64" actId="1035"/>
          <ac:picMkLst>
            <pc:docMk/>
            <pc:sldMk cId="161438376" sldId="260"/>
            <ac:picMk id="26" creationId="{9E6051F0-3AC2-FC87-7E9A-28C36075B25F}"/>
          </ac:picMkLst>
        </pc:picChg>
        <pc:picChg chg="del">
          <ac:chgData name="Joost Dantuma" userId="f4642254-72b5-4d4b-9db2-7f50e14553be" providerId="ADAL" clId="{403F9473-A95E-4F85-A225-E7155BAF385D}" dt="2024-03-29T17:26:33.477" v="2" actId="478"/>
          <ac:picMkLst>
            <pc:docMk/>
            <pc:sldMk cId="161438376" sldId="260"/>
            <ac:picMk id="41" creationId="{C0253817-0B67-58FD-9A28-7136E739A0F1}"/>
          </ac:picMkLst>
        </pc:picChg>
        <pc:picChg chg="del">
          <ac:chgData name="Joost Dantuma" userId="f4642254-72b5-4d4b-9db2-7f50e14553be" providerId="ADAL" clId="{403F9473-A95E-4F85-A225-E7155BAF385D}" dt="2024-03-29T17:26:33.477" v="2" actId="478"/>
          <ac:picMkLst>
            <pc:docMk/>
            <pc:sldMk cId="161438376" sldId="260"/>
            <ac:picMk id="3078" creationId="{6C4C5915-B481-2B1B-04E2-A2431C1544B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577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89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3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67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46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10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07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87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818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41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60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98D4-F9CB-4C2F-949A-DC7C1667C838}" type="datetimeFigureOut">
              <a:rPr lang="en-GB" smtClean="0"/>
              <a:t>29/03/2024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E318-B977-4958-A44E-7310D9651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45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5434C-9F48-4E55-E8A3-03233BC836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9E6051F0-3AC2-FC87-7E9A-28C36075B2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5987" r="95085">
                        <a14:foregroundMark x1="62645" y1="20217" x2="62645" y2="20217"/>
                        <a14:foregroundMark x1="83467" y1="16957" x2="83467" y2="16957"/>
                        <a14:foregroundMark x1="93298" y1="15000" x2="93298" y2="15000"/>
                        <a14:foregroundMark x1="95174" y1="15217" x2="95174" y2="15217"/>
                        <a14:foregroundMark x1="74084" y1="15000" x2="74084" y2="15000"/>
                        <a14:foregroundMark x1="43610" y1="42174" x2="43610" y2="42174"/>
                        <a14:foregroundMark x1="39500" y1="23478" x2="39500" y2="23478"/>
                        <a14:foregroundMark x1="10634" y1="16957" x2="10634" y2="16957"/>
                        <a14:foregroundMark x1="13852" y1="20870" x2="13852" y2="20870"/>
                        <a14:foregroundMark x1="11171" y1="32391" x2="11171" y2="32391"/>
                        <a14:foregroundMark x1="6434" y1="45652" x2="6434" y2="45652"/>
                        <a14:foregroundMark x1="6881" y1="30000" x2="6881" y2="30000"/>
                        <a14:foregroundMark x1="6613" y1="36522" x2="6613" y2="36522"/>
                        <a14:foregroundMark x1="6881" y1="14565" x2="6881" y2="14565"/>
                        <a14:foregroundMark x1="6434" y1="15000" x2="6434" y2="15000"/>
                        <a14:foregroundMark x1="6434" y1="13261" x2="6434" y2="13261"/>
                        <a14:foregroundMark x1="6881" y1="34565" x2="6881" y2="34565"/>
                        <a14:foregroundMark x1="7060" y1="38696" x2="7060" y2="38696"/>
                        <a14:foregroundMark x1="6971" y1="36304" x2="6971" y2="36304"/>
                        <a14:foregroundMark x1="6792" y1="37826" x2="6792" y2="37826"/>
                        <a14:foregroundMark x1="6702" y1="39130" x2="6702" y2="39130"/>
                        <a14:foregroundMark x1="6702" y1="40000" x2="6702" y2="40000"/>
                        <a14:foregroundMark x1="6434" y1="17391" x2="6434" y2="17391"/>
                        <a14:foregroundMark x1="5987" y1="13696" x2="5987" y2="13696"/>
                        <a14:foregroundMark x1="6166" y1="18913" x2="6166" y2="18913"/>
                        <a14:foregroundMark x1="6792" y1="26739" x2="6792" y2="2673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9952" y="122033"/>
            <a:ext cx="1787701" cy="734890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76D5B74E-15FB-153F-9741-E18A0CE8B7C5}"/>
              </a:ext>
            </a:extLst>
          </p:cNvPr>
          <p:cNvSpPr/>
          <p:nvPr/>
        </p:nvSpPr>
        <p:spPr>
          <a:xfrm>
            <a:off x="0" y="-7690"/>
            <a:ext cx="2011372" cy="3081377"/>
          </a:xfrm>
          <a:prstGeom prst="rect">
            <a:avLst/>
          </a:prstGeom>
          <a:noFill/>
          <a:ln w="63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8F5BF7C-7AFC-4326-6708-DDEF95EB3054}"/>
              </a:ext>
            </a:extLst>
          </p:cNvPr>
          <p:cNvSpPr/>
          <p:nvPr/>
        </p:nvSpPr>
        <p:spPr>
          <a:xfrm>
            <a:off x="2011371" y="-7690"/>
            <a:ext cx="2011372" cy="3081377"/>
          </a:xfrm>
          <a:prstGeom prst="rect">
            <a:avLst/>
          </a:prstGeom>
          <a:noFill/>
          <a:ln w="63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A852EB77-ADD2-06F4-1821-992226DC209F}"/>
              </a:ext>
            </a:extLst>
          </p:cNvPr>
          <p:cNvSpPr txBox="1">
            <a:spLocks/>
          </p:cNvSpPr>
          <p:nvPr/>
        </p:nvSpPr>
        <p:spPr>
          <a:xfrm>
            <a:off x="-37707" y="906718"/>
            <a:ext cx="2077360" cy="21224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80000"/>
              </a:lnSpc>
              <a:spcBef>
                <a:spcPts val="200"/>
              </a:spcBef>
            </a:pPr>
            <a:r>
              <a:rPr lang="en-GB" sz="1100" b="1" u="sng" dirty="0"/>
              <a:t>Contents:</a:t>
            </a:r>
          </a:p>
          <a:p>
            <a:pPr marL="92075" indent="-92075" algn="l">
              <a:lnSpc>
                <a:spcPct val="8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100" dirty="0"/>
              <a:t>25 Merchant ships (values: 5x2, 6x3, 5x4, 5x5, 2x6, 1,7, 1x8</a:t>
            </a:r>
          </a:p>
          <a:p>
            <a:pPr marL="92075" indent="-92075" algn="l">
              <a:lnSpc>
                <a:spcPct val="8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100" dirty="0"/>
              <a:t>48 Pirate Ships 4 colours, 2x1, 4x2, 4x3, 2x4.</a:t>
            </a:r>
          </a:p>
          <a:p>
            <a:pPr marL="92075" indent="-92075" algn="l">
              <a:lnSpc>
                <a:spcPct val="8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100" dirty="0"/>
              <a:t>4 Pirate Captains, 1 Admiral.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b="1" u="sng" dirty="0"/>
              <a:t>Setup:</a:t>
            </a:r>
          </a:p>
          <a:p>
            <a:pPr algn="l">
              <a:lnSpc>
                <a:spcPct val="80000"/>
              </a:lnSpc>
              <a:spcBef>
                <a:spcPts val="200"/>
              </a:spcBef>
            </a:pPr>
            <a:r>
              <a:rPr lang="en-GB" sz="1100" dirty="0"/>
              <a:t>Deal 6 cards to each player.</a:t>
            </a:r>
          </a:p>
          <a:p>
            <a:pPr algn="l">
              <a:lnSpc>
                <a:spcPct val="80000"/>
              </a:lnSpc>
              <a:spcBef>
                <a:spcPts val="200"/>
              </a:spcBef>
            </a:pPr>
            <a:r>
              <a:rPr lang="en-GB" sz="1100" dirty="0"/>
              <a:t>Put rest in middle as draw-pile.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b="1" u="sng" dirty="0"/>
              <a:t>Play:</a:t>
            </a:r>
          </a:p>
          <a:p>
            <a:pPr algn="l">
              <a:lnSpc>
                <a:spcPct val="80000"/>
              </a:lnSpc>
              <a:spcBef>
                <a:spcPts val="200"/>
              </a:spcBef>
            </a:pPr>
            <a:r>
              <a:rPr lang="en-GB" sz="1100" dirty="0"/>
              <a:t>Do ONE of: </a:t>
            </a:r>
          </a:p>
          <a:p>
            <a:pPr marL="92075" indent="-92075" algn="l">
              <a:lnSpc>
                <a:spcPct val="8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100" dirty="0"/>
              <a:t>Draw a card</a:t>
            </a:r>
          </a:p>
          <a:p>
            <a:pPr marL="92075" indent="-92075" algn="l">
              <a:lnSpc>
                <a:spcPct val="8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100" dirty="0"/>
              <a:t>Play a Merchant in front of you.</a:t>
            </a:r>
          </a:p>
          <a:p>
            <a:pPr algn="l">
              <a:lnSpc>
                <a:spcPct val="80000"/>
              </a:lnSpc>
              <a:spcBef>
                <a:spcPts val="200"/>
              </a:spcBef>
            </a:pPr>
            <a:endParaRPr lang="en-GB" sz="1100" dirty="0"/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CCD4EDB6-EA6F-1F53-BBB2-995DA0623EC2}"/>
              </a:ext>
            </a:extLst>
          </p:cNvPr>
          <p:cNvSpPr txBox="1">
            <a:spLocks/>
          </p:cNvSpPr>
          <p:nvPr/>
        </p:nvSpPr>
        <p:spPr>
          <a:xfrm>
            <a:off x="566185" y="684971"/>
            <a:ext cx="1423783" cy="258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33039" rtl="0" eaLnBrk="1" latinLnBrk="0" hangingPunct="1">
              <a:lnSpc>
                <a:spcPct val="90000"/>
              </a:lnSpc>
              <a:spcBef>
                <a:spcPts val="692"/>
              </a:spcBef>
              <a:buFont typeface="Arial" panose="020B0604020202020204" pitchFamily="34" charset="0"/>
              <a:buNone/>
              <a:defRPr sz="16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6520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3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3039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2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49559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6078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82598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99117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15637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32156" indent="0" algn="ctr" defTabSz="633039" rtl="0" eaLnBrk="1" latinLnBrk="0" hangingPunct="1">
              <a:lnSpc>
                <a:spcPct val="90000"/>
              </a:lnSpc>
              <a:spcBef>
                <a:spcPts val="346"/>
              </a:spcBef>
              <a:buFont typeface="Arial" panose="020B0604020202020204" pitchFamily="34" charset="0"/>
              <a:buNone/>
              <a:defRPr sz="11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80000"/>
              </a:lnSpc>
              <a:spcBef>
                <a:spcPts val="400"/>
              </a:spcBef>
            </a:pPr>
            <a:r>
              <a:rPr lang="en-GB" sz="1200" i="1" dirty="0"/>
              <a:t>2-4 players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375D7160-96C0-6A22-7B72-309F4EE943AC}"/>
              </a:ext>
            </a:extLst>
          </p:cNvPr>
          <p:cNvSpPr txBox="1">
            <a:spLocks/>
          </p:cNvSpPr>
          <p:nvPr/>
        </p:nvSpPr>
        <p:spPr>
          <a:xfrm>
            <a:off x="1980172" y="114884"/>
            <a:ext cx="2139339" cy="29143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2075" indent="-92075" algn="l">
              <a:lnSpc>
                <a:spcPct val="80000"/>
              </a:lnSpc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GB" sz="1100" dirty="0"/>
              <a:t>Play a Pirate - of a colour not used here by another player - next to any Merchant ship.  You can play extra (or a Captain) of same colour if you were outbid. </a:t>
            </a:r>
          </a:p>
          <a:p>
            <a:pPr marL="92075" indent="-92075" algn="l">
              <a:lnSpc>
                <a:spcPct val="80000"/>
              </a:lnSpc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GB" sz="1100" dirty="0"/>
              <a:t>Play the Admiral onto one of your own Merchants (=Captain).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If play gets back to you and your Merchant has not been attacked, and/or you are still outright  winning an attack, you keep that Merchant. Discard used Pirates.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i="1" dirty="0"/>
              <a:t>Most skulls or the last Captain or Admiral played wins.</a:t>
            </a:r>
          </a:p>
          <a:p>
            <a:pPr algn="l">
              <a:lnSpc>
                <a:spcPct val="80000"/>
              </a:lnSpc>
              <a:spcBef>
                <a:spcPts val="400"/>
              </a:spcBef>
            </a:pPr>
            <a:endParaRPr lang="en-GB" sz="1100" dirty="0"/>
          </a:p>
          <a:p>
            <a:pPr algn="l">
              <a:lnSpc>
                <a:spcPct val="80000"/>
              </a:lnSpc>
              <a:spcBef>
                <a:spcPts val="400"/>
              </a:spcBef>
            </a:pPr>
            <a:r>
              <a:rPr lang="en-GB" sz="1100" dirty="0"/>
              <a:t>When the draw-pile is empty. </a:t>
            </a:r>
            <a:r>
              <a:rPr lang="en-GB" sz="1100" b="1" u="sng" dirty="0"/>
              <a:t>Score</a:t>
            </a:r>
            <a:r>
              <a:rPr lang="en-GB" sz="1100" dirty="0"/>
              <a:t> all captured Merchants (none still in play) MINUS Merchants in your hand.</a:t>
            </a:r>
          </a:p>
        </p:txBody>
      </p:sp>
    </p:spTree>
    <p:extLst>
      <p:ext uri="{BB962C8B-B14F-4D97-AF65-F5344CB8AC3E}">
        <p14:creationId xmlns:p14="http://schemas.microsoft.com/office/powerpoint/2010/main" val="161438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193</Words>
  <Application>Microsoft Office PowerPoint</Application>
  <PresentationFormat>A4 Paper (210x297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Joost Dantuma</dc:creator>
  <cp:lastModifiedBy>Joost Dantuma</cp:lastModifiedBy>
  <cp:revision>6</cp:revision>
  <cp:lastPrinted>2024-03-20T13:36:28Z</cp:lastPrinted>
  <dcterms:created xsi:type="dcterms:W3CDTF">2024-02-02T11:34:27Z</dcterms:created>
  <dcterms:modified xsi:type="dcterms:W3CDTF">2024-03-29T17:26:59Z</dcterms:modified>
</cp:coreProperties>
</file>