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41" d="100"/>
          <a:sy n="41" d="100"/>
        </p:scale>
        <p:origin x="18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ost Dantuma" userId="f4642254-72b5-4d4b-9db2-7f50e14553be" providerId="ADAL" clId="{9FEC27C9-A0C8-47E0-88AE-E79F475D03E3}"/>
    <pc:docChg chg="delSld">
      <pc:chgData name="Joost Dantuma" userId="f4642254-72b5-4d4b-9db2-7f50e14553be" providerId="ADAL" clId="{9FEC27C9-A0C8-47E0-88AE-E79F475D03E3}" dt="2024-08-28T08:52:26.031" v="0" actId="47"/>
      <pc:docMkLst>
        <pc:docMk/>
      </pc:docMkLst>
      <pc:sldChg chg="del">
        <pc:chgData name="Joost Dantuma" userId="f4642254-72b5-4d4b-9db2-7f50e14553be" providerId="ADAL" clId="{9FEC27C9-A0C8-47E0-88AE-E79F475D03E3}" dt="2024-08-28T08:52:26.031" v="0" actId="47"/>
        <pc:sldMkLst>
          <pc:docMk/>
          <pc:sldMk cId="4279604307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3A36-FBCB-4CCA-BC95-59AF2AE1B859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BAEC-65C9-4A53-9D55-7C822B3B8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320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3A36-FBCB-4CCA-BC95-59AF2AE1B859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BAEC-65C9-4A53-9D55-7C822B3B8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29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3A36-FBCB-4CCA-BC95-59AF2AE1B859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BAEC-65C9-4A53-9D55-7C822B3B8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233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3A36-FBCB-4CCA-BC95-59AF2AE1B859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BAEC-65C9-4A53-9D55-7C822B3B8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35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82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82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3A36-FBCB-4CCA-BC95-59AF2AE1B859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BAEC-65C9-4A53-9D55-7C822B3B8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599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3A36-FBCB-4CCA-BC95-59AF2AE1B859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BAEC-65C9-4A53-9D55-7C822B3B8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378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3A36-FBCB-4CCA-BC95-59AF2AE1B859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BAEC-65C9-4A53-9D55-7C822B3B8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22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3A36-FBCB-4CCA-BC95-59AF2AE1B859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BAEC-65C9-4A53-9D55-7C822B3B8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555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3A36-FBCB-4CCA-BC95-59AF2AE1B859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BAEC-65C9-4A53-9D55-7C822B3B8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217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3A36-FBCB-4CCA-BC95-59AF2AE1B859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BAEC-65C9-4A53-9D55-7C822B3B8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952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43A36-FBCB-4CCA-BC95-59AF2AE1B859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BAEC-65C9-4A53-9D55-7C822B3B8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104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6F43A36-FBCB-4CCA-BC95-59AF2AE1B859}" type="datetimeFigureOut">
              <a:rPr lang="en-GB" smtClean="0"/>
              <a:t>28/08/2024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25BAEC-65C9-4A53-9D55-7C822B3B8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20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Picture 2">
            <a:extLst>
              <a:ext uri="{FF2B5EF4-FFF2-40B4-BE49-F238E27FC236}">
                <a16:creationId xmlns:a16="http://schemas.microsoft.com/office/drawing/2014/main" id="{861C181D-C153-C7A8-06BF-538EC3DE5C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1" t="3634" r="4901" b="51418"/>
          <a:stretch/>
        </p:blipFill>
        <p:spPr bwMode="auto">
          <a:xfrm rot="16200000">
            <a:off x="-3342905" y="3321365"/>
            <a:ext cx="12823140" cy="6137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3D099983-3A34-BAD8-F012-56580F69BBAF}"/>
              </a:ext>
            </a:extLst>
          </p:cNvPr>
          <p:cNvSpPr/>
          <p:nvPr/>
        </p:nvSpPr>
        <p:spPr>
          <a:xfrm>
            <a:off x="170482" y="2243092"/>
            <a:ext cx="2952000" cy="1911600"/>
          </a:xfrm>
          <a:prstGeom prst="roundRect">
            <a:avLst>
              <a:gd name="adj" fmla="val 5316"/>
            </a:avLst>
          </a:prstGeom>
          <a:solidFill>
            <a:schemeClr val="bg1">
              <a:alpha val="33000"/>
            </a:schemeClr>
          </a:solidFill>
          <a:ln w="635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EB1CE3E6-B4D8-E238-6EE1-E5A2A7069F1C}"/>
              </a:ext>
            </a:extLst>
          </p:cNvPr>
          <p:cNvSpPr/>
          <p:nvPr/>
        </p:nvSpPr>
        <p:spPr>
          <a:xfrm>
            <a:off x="170482" y="4377698"/>
            <a:ext cx="2952000" cy="1911600"/>
          </a:xfrm>
          <a:prstGeom prst="roundRect">
            <a:avLst>
              <a:gd name="adj" fmla="val 5316"/>
            </a:avLst>
          </a:prstGeom>
          <a:solidFill>
            <a:schemeClr val="bg1">
              <a:alpha val="33000"/>
            </a:schemeClr>
          </a:solidFill>
          <a:ln w="635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320A3CB0-5661-B900-A242-3D932648697D}"/>
              </a:ext>
            </a:extLst>
          </p:cNvPr>
          <p:cNvSpPr/>
          <p:nvPr/>
        </p:nvSpPr>
        <p:spPr>
          <a:xfrm>
            <a:off x="170482" y="6512304"/>
            <a:ext cx="2952000" cy="1911600"/>
          </a:xfrm>
          <a:prstGeom prst="roundRect">
            <a:avLst>
              <a:gd name="adj" fmla="val 5316"/>
            </a:avLst>
          </a:prstGeom>
          <a:solidFill>
            <a:schemeClr val="bg1">
              <a:alpha val="33000"/>
            </a:schemeClr>
          </a:solidFill>
          <a:ln w="635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1A818893-0038-0823-2AF4-2B1CB8CEC7BF}"/>
              </a:ext>
            </a:extLst>
          </p:cNvPr>
          <p:cNvSpPr/>
          <p:nvPr/>
        </p:nvSpPr>
        <p:spPr>
          <a:xfrm>
            <a:off x="170482" y="8646910"/>
            <a:ext cx="2952000" cy="1911600"/>
          </a:xfrm>
          <a:prstGeom prst="roundRect">
            <a:avLst>
              <a:gd name="adj" fmla="val 5316"/>
            </a:avLst>
          </a:prstGeom>
          <a:solidFill>
            <a:schemeClr val="bg1">
              <a:alpha val="33000"/>
            </a:schemeClr>
          </a:solidFill>
          <a:ln w="635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5A255D3D-3986-A6A9-0FC2-B22770FA6544}"/>
              </a:ext>
            </a:extLst>
          </p:cNvPr>
          <p:cNvSpPr/>
          <p:nvPr/>
        </p:nvSpPr>
        <p:spPr>
          <a:xfrm>
            <a:off x="170482" y="10781514"/>
            <a:ext cx="2952000" cy="1911600"/>
          </a:xfrm>
          <a:prstGeom prst="roundRect">
            <a:avLst>
              <a:gd name="adj" fmla="val 5316"/>
            </a:avLst>
          </a:prstGeom>
          <a:solidFill>
            <a:schemeClr val="bg1">
              <a:alpha val="67000"/>
            </a:schemeClr>
          </a:solidFill>
          <a:ln w="63500"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F7955C67-41C1-3B47-E7CD-F17A2197C326}"/>
              </a:ext>
            </a:extLst>
          </p:cNvPr>
          <p:cNvSpPr/>
          <p:nvPr/>
        </p:nvSpPr>
        <p:spPr>
          <a:xfrm>
            <a:off x="170482" y="108486"/>
            <a:ext cx="2952000" cy="1911600"/>
          </a:xfrm>
          <a:prstGeom prst="roundRect">
            <a:avLst>
              <a:gd name="adj" fmla="val 5316"/>
            </a:avLst>
          </a:prstGeom>
          <a:solidFill>
            <a:schemeClr val="bg1">
              <a:alpha val="33000"/>
            </a:schemeClr>
          </a:solidFill>
          <a:ln w="635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844146F3-F169-C7B7-C797-20424B811C48}"/>
              </a:ext>
            </a:extLst>
          </p:cNvPr>
          <p:cNvSpPr/>
          <p:nvPr/>
        </p:nvSpPr>
        <p:spPr>
          <a:xfrm rot="16200000">
            <a:off x="3541576" y="10261314"/>
            <a:ext cx="2952000" cy="1911600"/>
          </a:xfrm>
          <a:prstGeom prst="roundRect">
            <a:avLst>
              <a:gd name="adj" fmla="val 5316"/>
            </a:avLst>
          </a:prstGeom>
          <a:solidFill>
            <a:srgbClr val="FF0000">
              <a:alpha val="67000"/>
            </a:srgbClr>
          </a:solidFill>
          <a:ln w="63500"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DISCARDS</a:t>
            </a: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C892D266-E8EF-976B-F843-F4F82410A079}"/>
              </a:ext>
            </a:extLst>
          </p:cNvPr>
          <p:cNvSpPr/>
          <p:nvPr/>
        </p:nvSpPr>
        <p:spPr>
          <a:xfrm rot="16200000">
            <a:off x="3541575" y="3797662"/>
            <a:ext cx="2952000" cy="1911600"/>
          </a:xfrm>
          <a:prstGeom prst="roundRect">
            <a:avLst>
              <a:gd name="adj" fmla="val 5316"/>
            </a:avLst>
          </a:prstGeom>
          <a:solidFill>
            <a:schemeClr val="bg1">
              <a:alpha val="67000"/>
            </a:schemeClr>
          </a:solidFill>
          <a:ln w="63500"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LONG ROUTES</a:t>
            </a: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7E36E09E-3AF0-124F-EA4A-EB49B63A58F8}"/>
              </a:ext>
            </a:extLst>
          </p:cNvPr>
          <p:cNvSpPr/>
          <p:nvPr/>
        </p:nvSpPr>
        <p:spPr>
          <a:xfrm rot="16200000">
            <a:off x="3541575" y="628686"/>
            <a:ext cx="2952000" cy="1911600"/>
          </a:xfrm>
          <a:prstGeom prst="roundRect">
            <a:avLst>
              <a:gd name="adj" fmla="val 5316"/>
            </a:avLst>
          </a:prstGeom>
          <a:solidFill>
            <a:schemeClr val="bg1">
              <a:alpha val="67000"/>
            </a:schemeClr>
          </a:solidFill>
          <a:ln w="63500"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SHORT ROUTES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D50EE931-6263-6AE3-8D13-8B8B8A5A2BE9}"/>
              </a:ext>
            </a:extLst>
          </p:cNvPr>
          <p:cNvSpPr/>
          <p:nvPr/>
        </p:nvSpPr>
        <p:spPr>
          <a:xfrm rot="16200000">
            <a:off x="3541575" y="6966639"/>
            <a:ext cx="2952000" cy="1911600"/>
          </a:xfrm>
          <a:prstGeom prst="roundRect">
            <a:avLst>
              <a:gd name="adj" fmla="val 5316"/>
            </a:avLst>
          </a:prstGeom>
          <a:solidFill>
            <a:schemeClr val="bg1">
              <a:alpha val="67000"/>
            </a:schemeClr>
          </a:solidFill>
          <a:ln w="63500"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PRIZE</a:t>
            </a:r>
          </a:p>
        </p:txBody>
      </p:sp>
    </p:spTree>
    <p:extLst>
      <p:ext uri="{BB962C8B-B14F-4D97-AF65-F5344CB8AC3E}">
        <p14:creationId xmlns:p14="http://schemas.microsoft.com/office/powerpoint/2010/main" val="1104998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33B9E3E-D6B5-7780-C55C-938BB795C7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1" t="3634" r="4901" b="51418"/>
          <a:stretch/>
        </p:blipFill>
        <p:spPr bwMode="auto">
          <a:xfrm rot="16200000">
            <a:off x="-3342905" y="3321365"/>
            <a:ext cx="12823140" cy="6137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779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</Words>
  <Application>Microsoft Office PowerPoint</Application>
  <PresentationFormat>A3 Paper (297x420 mm)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Joost Dantuma</dc:creator>
  <cp:lastModifiedBy>Joost Dantuma</cp:lastModifiedBy>
  <cp:revision>3</cp:revision>
  <dcterms:created xsi:type="dcterms:W3CDTF">2024-08-16T13:54:40Z</dcterms:created>
  <dcterms:modified xsi:type="dcterms:W3CDTF">2024-08-28T08:52:35Z</dcterms:modified>
</cp:coreProperties>
</file>