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</p:sldIdLst>
  <p:sldSz cx="9601200" cy="12801600" type="A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980" autoAdjust="0"/>
    <p:restoredTop sz="94660"/>
  </p:normalViewPr>
  <p:slideViewPr>
    <p:cSldViewPr snapToGrid="0">
      <p:cViewPr varScale="1">
        <p:scale>
          <a:sx n="41" d="100"/>
          <a:sy n="41" d="100"/>
        </p:scale>
        <p:origin x="181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ost Dantuma" userId="f4642254-72b5-4d4b-9db2-7f50e14553be" providerId="ADAL" clId="{9FEC27C9-A0C8-47E0-88AE-E79F475D03E3}"/>
    <pc:docChg chg="delSld">
      <pc:chgData name="Joost Dantuma" userId="f4642254-72b5-4d4b-9db2-7f50e14553be" providerId="ADAL" clId="{9FEC27C9-A0C8-47E0-88AE-E79F475D03E3}" dt="2024-08-28T08:52:26.031" v="0" actId="47"/>
      <pc:docMkLst>
        <pc:docMk/>
      </pc:docMkLst>
      <pc:sldChg chg="del">
        <pc:chgData name="Joost Dantuma" userId="f4642254-72b5-4d4b-9db2-7f50e14553be" providerId="ADAL" clId="{9FEC27C9-A0C8-47E0-88AE-E79F475D03E3}" dt="2024-08-28T08:52:26.031" v="0" actId="47"/>
        <pc:sldMkLst>
          <pc:docMk/>
          <pc:sldMk cId="4279604307" sldId="256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0090" y="2095078"/>
            <a:ext cx="8161020" cy="4456853"/>
          </a:xfrm>
        </p:spPr>
        <p:txBody>
          <a:bodyPr anchor="b"/>
          <a:lstStyle>
            <a:lvl1pPr algn="ctr">
              <a:defRPr sz="63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00150" y="6723804"/>
            <a:ext cx="7200900" cy="3090756"/>
          </a:xfrm>
        </p:spPr>
        <p:txBody>
          <a:bodyPr/>
          <a:lstStyle>
            <a:lvl1pPr marL="0" indent="0" algn="ctr">
              <a:buNone/>
              <a:defRPr sz="2520"/>
            </a:lvl1pPr>
            <a:lvl2pPr marL="480060" indent="0" algn="ctr">
              <a:buNone/>
              <a:defRPr sz="2100"/>
            </a:lvl2pPr>
            <a:lvl3pPr marL="960120" indent="0" algn="ctr">
              <a:buNone/>
              <a:defRPr sz="1890"/>
            </a:lvl3pPr>
            <a:lvl4pPr marL="1440180" indent="0" algn="ctr">
              <a:buNone/>
              <a:defRPr sz="1680"/>
            </a:lvl4pPr>
            <a:lvl5pPr marL="1920240" indent="0" algn="ctr">
              <a:buNone/>
              <a:defRPr sz="1680"/>
            </a:lvl5pPr>
            <a:lvl6pPr marL="2400300" indent="0" algn="ctr">
              <a:buNone/>
              <a:defRPr sz="1680"/>
            </a:lvl6pPr>
            <a:lvl7pPr marL="2880360" indent="0" algn="ctr">
              <a:buNone/>
              <a:defRPr sz="1680"/>
            </a:lvl7pPr>
            <a:lvl8pPr marL="3360420" indent="0" algn="ctr">
              <a:buNone/>
              <a:defRPr sz="1680"/>
            </a:lvl8pPr>
            <a:lvl9pPr marL="3840480" indent="0" algn="ctr">
              <a:buNone/>
              <a:defRPr sz="168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43A36-FBCB-4CCA-BC95-59AF2AE1B859}" type="datetimeFigureOut">
              <a:rPr lang="en-GB" smtClean="0"/>
              <a:t>28/08/2024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5BAEC-65C9-4A53-9D55-7C822B3B84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03204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43A36-FBCB-4CCA-BC95-59AF2AE1B859}" type="datetimeFigureOut">
              <a:rPr lang="en-GB" smtClean="0"/>
              <a:t>28/08/2024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5BAEC-65C9-4A53-9D55-7C822B3B84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62927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0859" y="681567"/>
            <a:ext cx="2070259" cy="1084876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60083" y="681567"/>
            <a:ext cx="6090761" cy="1084876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43A36-FBCB-4CCA-BC95-59AF2AE1B859}" type="datetimeFigureOut">
              <a:rPr lang="en-GB" smtClean="0"/>
              <a:t>28/08/2024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5BAEC-65C9-4A53-9D55-7C822B3B84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82333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43A36-FBCB-4CCA-BC95-59AF2AE1B859}" type="datetimeFigureOut">
              <a:rPr lang="en-GB" smtClean="0"/>
              <a:t>28/08/2024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5BAEC-65C9-4A53-9D55-7C822B3B84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023544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5082" y="3191514"/>
            <a:ext cx="8281035" cy="5325109"/>
          </a:xfrm>
        </p:spPr>
        <p:txBody>
          <a:bodyPr anchor="b"/>
          <a:lstStyle>
            <a:lvl1pPr>
              <a:defRPr sz="63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5082" y="8567000"/>
            <a:ext cx="8281035" cy="2800349"/>
          </a:xfrm>
        </p:spPr>
        <p:txBody>
          <a:bodyPr/>
          <a:lstStyle>
            <a:lvl1pPr marL="0" indent="0">
              <a:buNone/>
              <a:defRPr sz="2520">
                <a:solidFill>
                  <a:schemeClr val="tx1">
                    <a:tint val="82000"/>
                  </a:schemeClr>
                </a:solidFill>
              </a:defRPr>
            </a:lvl1pPr>
            <a:lvl2pPr marL="480060" indent="0">
              <a:buNone/>
              <a:defRPr sz="2100">
                <a:solidFill>
                  <a:schemeClr val="tx1">
                    <a:tint val="82000"/>
                  </a:schemeClr>
                </a:solidFill>
              </a:defRPr>
            </a:lvl2pPr>
            <a:lvl3pPr marL="960120" indent="0">
              <a:buNone/>
              <a:defRPr sz="1890">
                <a:solidFill>
                  <a:schemeClr val="tx1">
                    <a:tint val="82000"/>
                  </a:schemeClr>
                </a:solidFill>
              </a:defRPr>
            </a:lvl3pPr>
            <a:lvl4pPr marL="1440180" indent="0">
              <a:buNone/>
              <a:defRPr sz="1680">
                <a:solidFill>
                  <a:schemeClr val="tx1">
                    <a:tint val="82000"/>
                  </a:schemeClr>
                </a:solidFill>
              </a:defRPr>
            </a:lvl4pPr>
            <a:lvl5pPr marL="1920240" indent="0">
              <a:buNone/>
              <a:defRPr sz="1680">
                <a:solidFill>
                  <a:schemeClr val="tx1">
                    <a:tint val="82000"/>
                  </a:schemeClr>
                </a:solidFill>
              </a:defRPr>
            </a:lvl5pPr>
            <a:lvl6pPr marL="2400300" indent="0">
              <a:buNone/>
              <a:defRPr sz="1680">
                <a:solidFill>
                  <a:schemeClr val="tx1">
                    <a:tint val="82000"/>
                  </a:schemeClr>
                </a:solidFill>
              </a:defRPr>
            </a:lvl6pPr>
            <a:lvl7pPr marL="2880360" indent="0">
              <a:buNone/>
              <a:defRPr sz="1680">
                <a:solidFill>
                  <a:schemeClr val="tx1">
                    <a:tint val="82000"/>
                  </a:schemeClr>
                </a:solidFill>
              </a:defRPr>
            </a:lvl7pPr>
            <a:lvl8pPr marL="3360420" indent="0">
              <a:buNone/>
              <a:defRPr sz="1680">
                <a:solidFill>
                  <a:schemeClr val="tx1">
                    <a:tint val="82000"/>
                  </a:schemeClr>
                </a:solidFill>
              </a:defRPr>
            </a:lvl8pPr>
            <a:lvl9pPr marL="3840480" indent="0">
              <a:buNone/>
              <a:defRPr sz="168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43A36-FBCB-4CCA-BC95-59AF2AE1B859}" type="datetimeFigureOut">
              <a:rPr lang="en-GB" smtClean="0"/>
              <a:t>28/08/2024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5BAEC-65C9-4A53-9D55-7C822B3B84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15999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60083" y="3407833"/>
            <a:ext cx="4080510" cy="812249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60608" y="3407833"/>
            <a:ext cx="4080510" cy="812249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43A36-FBCB-4CCA-BC95-59AF2AE1B859}" type="datetimeFigureOut">
              <a:rPr lang="en-GB" smtClean="0"/>
              <a:t>28/08/2024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5BAEC-65C9-4A53-9D55-7C822B3B84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153788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681570"/>
            <a:ext cx="8281035" cy="247438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1334" y="3138171"/>
            <a:ext cx="4061757" cy="1537969"/>
          </a:xfrm>
        </p:spPr>
        <p:txBody>
          <a:bodyPr anchor="b"/>
          <a:lstStyle>
            <a:lvl1pPr marL="0" indent="0">
              <a:buNone/>
              <a:defRPr sz="2520" b="1"/>
            </a:lvl1pPr>
            <a:lvl2pPr marL="480060" indent="0">
              <a:buNone/>
              <a:defRPr sz="2100" b="1"/>
            </a:lvl2pPr>
            <a:lvl3pPr marL="960120" indent="0">
              <a:buNone/>
              <a:defRPr sz="1890" b="1"/>
            </a:lvl3pPr>
            <a:lvl4pPr marL="1440180" indent="0">
              <a:buNone/>
              <a:defRPr sz="1680" b="1"/>
            </a:lvl4pPr>
            <a:lvl5pPr marL="1920240" indent="0">
              <a:buNone/>
              <a:defRPr sz="1680" b="1"/>
            </a:lvl5pPr>
            <a:lvl6pPr marL="2400300" indent="0">
              <a:buNone/>
              <a:defRPr sz="1680" b="1"/>
            </a:lvl6pPr>
            <a:lvl7pPr marL="2880360" indent="0">
              <a:buNone/>
              <a:defRPr sz="1680" b="1"/>
            </a:lvl7pPr>
            <a:lvl8pPr marL="3360420" indent="0">
              <a:buNone/>
              <a:defRPr sz="1680" b="1"/>
            </a:lvl8pPr>
            <a:lvl9pPr marL="3840480" indent="0">
              <a:buNone/>
              <a:defRPr sz="168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1334" y="4676140"/>
            <a:ext cx="4061757" cy="687789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60608" y="3138171"/>
            <a:ext cx="4081761" cy="1537969"/>
          </a:xfrm>
        </p:spPr>
        <p:txBody>
          <a:bodyPr anchor="b"/>
          <a:lstStyle>
            <a:lvl1pPr marL="0" indent="0">
              <a:buNone/>
              <a:defRPr sz="2520" b="1"/>
            </a:lvl1pPr>
            <a:lvl2pPr marL="480060" indent="0">
              <a:buNone/>
              <a:defRPr sz="2100" b="1"/>
            </a:lvl2pPr>
            <a:lvl3pPr marL="960120" indent="0">
              <a:buNone/>
              <a:defRPr sz="1890" b="1"/>
            </a:lvl3pPr>
            <a:lvl4pPr marL="1440180" indent="0">
              <a:buNone/>
              <a:defRPr sz="1680" b="1"/>
            </a:lvl4pPr>
            <a:lvl5pPr marL="1920240" indent="0">
              <a:buNone/>
              <a:defRPr sz="1680" b="1"/>
            </a:lvl5pPr>
            <a:lvl6pPr marL="2400300" indent="0">
              <a:buNone/>
              <a:defRPr sz="1680" b="1"/>
            </a:lvl6pPr>
            <a:lvl7pPr marL="2880360" indent="0">
              <a:buNone/>
              <a:defRPr sz="1680" b="1"/>
            </a:lvl7pPr>
            <a:lvl8pPr marL="3360420" indent="0">
              <a:buNone/>
              <a:defRPr sz="1680" b="1"/>
            </a:lvl8pPr>
            <a:lvl9pPr marL="3840480" indent="0">
              <a:buNone/>
              <a:defRPr sz="168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60608" y="4676140"/>
            <a:ext cx="4081761" cy="687789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43A36-FBCB-4CCA-BC95-59AF2AE1B859}" type="datetimeFigureOut">
              <a:rPr lang="en-GB" smtClean="0"/>
              <a:t>28/08/2024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5BAEC-65C9-4A53-9D55-7C822B3B84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112246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43A36-FBCB-4CCA-BC95-59AF2AE1B859}" type="datetimeFigureOut">
              <a:rPr lang="en-GB" smtClean="0"/>
              <a:t>28/08/2024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5BAEC-65C9-4A53-9D55-7C822B3B84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285555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43A36-FBCB-4CCA-BC95-59AF2AE1B859}" type="datetimeFigureOut">
              <a:rPr lang="en-GB" smtClean="0"/>
              <a:t>28/08/2024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5BAEC-65C9-4A53-9D55-7C822B3B84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72177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853440"/>
            <a:ext cx="3096637" cy="2987040"/>
          </a:xfrm>
        </p:spPr>
        <p:txBody>
          <a:bodyPr anchor="b"/>
          <a:lstStyle>
            <a:lvl1pPr>
              <a:defRPr sz="336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81760" y="1843196"/>
            <a:ext cx="4860608" cy="9097433"/>
          </a:xfrm>
        </p:spPr>
        <p:txBody>
          <a:bodyPr/>
          <a:lstStyle>
            <a:lvl1pPr>
              <a:defRPr sz="3360"/>
            </a:lvl1pPr>
            <a:lvl2pPr>
              <a:defRPr sz="2940"/>
            </a:lvl2pPr>
            <a:lvl3pPr>
              <a:defRPr sz="252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1333" y="3840480"/>
            <a:ext cx="3096637" cy="7114964"/>
          </a:xfrm>
        </p:spPr>
        <p:txBody>
          <a:bodyPr/>
          <a:lstStyle>
            <a:lvl1pPr marL="0" indent="0">
              <a:buNone/>
              <a:defRPr sz="1680"/>
            </a:lvl1pPr>
            <a:lvl2pPr marL="480060" indent="0">
              <a:buNone/>
              <a:defRPr sz="1470"/>
            </a:lvl2pPr>
            <a:lvl3pPr marL="960120" indent="0">
              <a:buNone/>
              <a:defRPr sz="1260"/>
            </a:lvl3pPr>
            <a:lvl4pPr marL="1440180" indent="0">
              <a:buNone/>
              <a:defRPr sz="1050"/>
            </a:lvl4pPr>
            <a:lvl5pPr marL="1920240" indent="0">
              <a:buNone/>
              <a:defRPr sz="1050"/>
            </a:lvl5pPr>
            <a:lvl6pPr marL="2400300" indent="0">
              <a:buNone/>
              <a:defRPr sz="1050"/>
            </a:lvl6pPr>
            <a:lvl7pPr marL="2880360" indent="0">
              <a:buNone/>
              <a:defRPr sz="1050"/>
            </a:lvl7pPr>
            <a:lvl8pPr marL="3360420" indent="0">
              <a:buNone/>
              <a:defRPr sz="1050"/>
            </a:lvl8pPr>
            <a:lvl9pPr marL="3840480" indent="0">
              <a:buNone/>
              <a:defRPr sz="10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43A36-FBCB-4CCA-BC95-59AF2AE1B859}" type="datetimeFigureOut">
              <a:rPr lang="en-GB" smtClean="0"/>
              <a:t>28/08/2024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5BAEC-65C9-4A53-9D55-7C822B3B84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19527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853440"/>
            <a:ext cx="3096637" cy="2987040"/>
          </a:xfrm>
        </p:spPr>
        <p:txBody>
          <a:bodyPr anchor="b"/>
          <a:lstStyle>
            <a:lvl1pPr>
              <a:defRPr sz="336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081760" y="1843196"/>
            <a:ext cx="4860608" cy="9097433"/>
          </a:xfrm>
        </p:spPr>
        <p:txBody>
          <a:bodyPr anchor="t"/>
          <a:lstStyle>
            <a:lvl1pPr marL="0" indent="0">
              <a:buNone/>
              <a:defRPr sz="3360"/>
            </a:lvl1pPr>
            <a:lvl2pPr marL="480060" indent="0">
              <a:buNone/>
              <a:defRPr sz="2940"/>
            </a:lvl2pPr>
            <a:lvl3pPr marL="960120" indent="0">
              <a:buNone/>
              <a:defRPr sz="2520"/>
            </a:lvl3pPr>
            <a:lvl4pPr marL="1440180" indent="0">
              <a:buNone/>
              <a:defRPr sz="2100"/>
            </a:lvl4pPr>
            <a:lvl5pPr marL="1920240" indent="0">
              <a:buNone/>
              <a:defRPr sz="2100"/>
            </a:lvl5pPr>
            <a:lvl6pPr marL="2400300" indent="0">
              <a:buNone/>
              <a:defRPr sz="2100"/>
            </a:lvl6pPr>
            <a:lvl7pPr marL="2880360" indent="0">
              <a:buNone/>
              <a:defRPr sz="2100"/>
            </a:lvl7pPr>
            <a:lvl8pPr marL="3360420" indent="0">
              <a:buNone/>
              <a:defRPr sz="2100"/>
            </a:lvl8pPr>
            <a:lvl9pPr marL="3840480" indent="0">
              <a:buNone/>
              <a:defRPr sz="21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1333" y="3840480"/>
            <a:ext cx="3096637" cy="7114964"/>
          </a:xfrm>
        </p:spPr>
        <p:txBody>
          <a:bodyPr/>
          <a:lstStyle>
            <a:lvl1pPr marL="0" indent="0">
              <a:buNone/>
              <a:defRPr sz="1680"/>
            </a:lvl1pPr>
            <a:lvl2pPr marL="480060" indent="0">
              <a:buNone/>
              <a:defRPr sz="1470"/>
            </a:lvl2pPr>
            <a:lvl3pPr marL="960120" indent="0">
              <a:buNone/>
              <a:defRPr sz="1260"/>
            </a:lvl3pPr>
            <a:lvl4pPr marL="1440180" indent="0">
              <a:buNone/>
              <a:defRPr sz="1050"/>
            </a:lvl4pPr>
            <a:lvl5pPr marL="1920240" indent="0">
              <a:buNone/>
              <a:defRPr sz="1050"/>
            </a:lvl5pPr>
            <a:lvl6pPr marL="2400300" indent="0">
              <a:buNone/>
              <a:defRPr sz="1050"/>
            </a:lvl6pPr>
            <a:lvl7pPr marL="2880360" indent="0">
              <a:buNone/>
              <a:defRPr sz="1050"/>
            </a:lvl7pPr>
            <a:lvl8pPr marL="3360420" indent="0">
              <a:buNone/>
              <a:defRPr sz="1050"/>
            </a:lvl8pPr>
            <a:lvl9pPr marL="3840480" indent="0">
              <a:buNone/>
              <a:defRPr sz="10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43A36-FBCB-4CCA-BC95-59AF2AE1B859}" type="datetimeFigureOut">
              <a:rPr lang="en-GB" smtClean="0"/>
              <a:t>28/08/2024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5BAEC-65C9-4A53-9D55-7C822B3B84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11044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60083" y="681570"/>
            <a:ext cx="8281035" cy="247438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0083" y="3407833"/>
            <a:ext cx="8281035" cy="81224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60083" y="11865189"/>
            <a:ext cx="2160270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6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6F43A36-FBCB-4CCA-BC95-59AF2AE1B859}" type="datetimeFigureOut">
              <a:rPr lang="en-GB" smtClean="0"/>
              <a:t>28/08/2024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80398" y="11865189"/>
            <a:ext cx="3240405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6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80848" y="11865189"/>
            <a:ext cx="2160270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6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425BAEC-65C9-4A53-9D55-7C822B3B84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82077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60120" rtl="0" eaLnBrk="1" latinLnBrk="0" hangingPunct="1">
        <a:lnSpc>
          <a:spcPct val="90000"/>
        </a:lnSpc>
        <a:spcBef>
          <a:spcPct val="0"/>
        </a:spcBef>
        <a:buNone/>
        <a:defRPr sz="462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40030" indent="-240030" algn="l" defTabSz="960120" rtl="0" eaLnBrk="1" latinLnBrk="0" hangingPunct="1">
        <a:lnSpc>
          <a:spcPct val="90000"/>
        </a:lnSpc>
        <a:spcBef>
          <a:spcPts val="1050"/>
        </a:spcBef>
        <a:buFont typeface="Arial" panose="020B0604020202020204" pitchFamily="34" charset="0"/>
        <a:buChar char="•"/>
        <a:defRPr sz="2940" kern="1200">
          <a:solidFill>
            <a:schemeClr val="tx1"/>
          </a:solidFill>
          <a:latin typeface="+mn-lt"/>
          <a:ea typeface="+mn-ea"/>
          <a:cs typeface="+mn-cs"/>
        </a:defRPr>
      </a:lvl1pPr>
      <a:lvl2pPr marL="72009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0015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68021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4pPr>
      <a:lvl5pPr marL="216027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5pPr>
      <a:lvl6pPr marL="264033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6pPr>
      <a:lvl7pPr marL="312039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7pPr>
      <a:lvl8pPr marL="360045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8pPr>
      <a:lvl9pPr marL="408051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1pPr>
      <a:lvl2pPr marL="48006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2pPr>
      <a:lvl3pPr marL="96012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3pPr>
      <a:lvl4pPr marL="144018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4pPr>
      <a:lvl5pPr marL="192024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5pPr>
      <a:lvl6pPr marL="240030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6pPr>
      <a:lvl7pPr marL="288036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7pPr>
      <a:lvl8pPr marL="336042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8pPr>
      <a:lvl9pPr marL="384048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6" name="Picture 2">
            <a:extLst>
              <a:ext uri="{FF2B5EF4-FFF2-40B4-BE49-F238E27FC236}">
                <a16:creationId xmlns:a16="http://schemas.microsoft.com/office/drawing/2014/main" id="{861C181D-C153-C7A8-06BF-538EC3DE5C0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61" t="3634" r="4901" b="51418"/>
          <a:stretch/>
        </p:blipFill>
        <p:spPr bwMode="auto">
          <a:xfrm rot="16200000">
            <a:off x="-3342905" y="3321365"/>
            <a:ext cx="12823140" cy="61373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4" name="Rectangle: Rounded Corners 63">
            <a:extLst>
              <a:ext uri="{FF2B5EF4-FFF2-40B4-BE49-F238E27FC236}">
                <a16:creationId xmlns:a16="http://schemas.microsoft.com/office/drawing/2014/main" id="{3D099983-3A34-BAD8-F012-56580F69BBAF}"/>
              </a:ext>
            </a:extLst>
          </p:cNvPr>
          <p:cNvSpPr/>
          <p:nvPr/>
        </p:nvSpPr>
        <p:spPr>
          <a:xfrm>
            <a:off x="170482" y="2243092"/>
            <a:ext cx="2952000" cy="1911600"/>
          </a:xfrm>
          <a:prstGeom prst="roundRect">
            <a:avLst>
              <a:gd name="adj" fmla="val 5316"/>
            </a:avLst>
          </a:prstGeom>
          <a:solidFill>
            <a:schemeClr val="bg1">
              <a:alpha val="33000"/>
            </a:schemeClr>
          </a:solidFill>
          <a:ln w="63500">
            <a:solidFill>
              <a:schemeClr val="bg1">
                <a:lumMod val="65000"/>
              </a:schemeClr>
            </a:solidFill>
            <a:prstDash val="sys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5" name="Rectangle: Rounded Corners 64">
            <a:extLst>
              <a:ext uri="{FF2B5EF4-FFF2-40B4-BE49-F238E27FC236}">
                <a16:creationId xmlns:a16="http://schemas.microsoft.com/office/drawing/2014/main" id="{EB1CE3E6-B4D8-E238-6EE1-E5A2A7069F1C}"/>
              </a:ext>
            </a:extLst>
          </p:cNvPr>
          <p:cNvSpPr/>
          <p:nvPr/>
        </p:nvSpPr>
        <p:spPr>
          <a:xfrm>
            <a:off x="170482" y="4377698"/>
            <a:ext cx="2952000" cy="1911600"/>
          </a:xfrm>
          <a:prstGeom prst="roundRect">
            <a:avLst>
              <a:gd name="adj" fmla="val 5316"/>
            </a:avLst>
          </a:prstGeom>
          <a:solidFill>
            <a:schemeClr val="bg1">
              <a:alpha val="33000"/>
            </a:schemeClr>
          </a:solidFill>
          <a:ln w="63500">
            <a:solidFill>
              <a:schemeClr val="bg1">
                <a:lumMod val="65000"/>
              </a:schemeClr>
            </a:solidFill>
            <a:prstDash val="sys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6" name="Rectangle: Rounded Corners 65">
            <a:extLst>
              <a:ext uri="{FF2B5EF4-FFF2-40B4-BE49-F238E27FC236}">
                <a16:creationId xmlns:a16="http://schemas.microsoft.com/office/drawing/2014/main" id="{320A3CB0-5661-B900-A242-3D932648697D}"/>
              </a:ext>
            </a:extLst>
          </p:cNvPr>
          <p:cNvSpPr/>
          <p:nvPr/>
        </p:nvSpPr>
        <p:spPr>
          <a:xfrm>
            <a:off x="170482" y="6512304"/>
            <a:ext cx="2952000" cy="1911600"/>
          </a:xfrm>
          <a:prstGeom prst="roundRect">
            <a:avLst>
              <a:gd name="adj" fmla="val 5316"/>
            </a:avLst>
          </a:prstGeom>
          <a:solidFill>
            <a:schemeClr val="bg1">
              <a:alpha val="33000"/>
            </a:schemeClr>
          </a:solidFill>
          <a:ln w="63500">
            <a:solidFill>
              <a:schemeClr val="bg1">
                <a:lumMod val="65000"/>
              </a:schemeClr>
            </a:solidFill>
            <a:prstDash val="sys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7" name="Rectangle: Rounded Corners 66">
            <a:extLst>
              <a:ext uri="{FF2B5EF4-FFF2-40B4-BE49-F238E27FC236}">
                <a16:creationId xmlns:a16="http://schemas.microsoft.com/office/drawing/2014/main" id="{1A818893-0038-0823-2AF4-2B1CB8CEC7BF}"/>
              </a:ext>
            </a:extLst>
          </p:cNvPr>
          <p:cNvSpPr/>
          <p:nvPr/>
        </p:nvSpPr>
        <p:spPr>
          <a:xfrm>
            <a:off x="170482" y="8646910"/>
            <a:ext cx="2952000" cy="1911600"/>
          </a:xfrm>
          <a:prstGeom prst="roundRect">
            <a:avLst>
              <a:gd name="adj" fmla="val 5316"/>
            </a:avLst>
          </a:prstGeom>
          <a:solidFill>
            <a:schemeClr val="bg1">
              <a:alpha val="33000"/>
            </a:schemeClr>
          </a:solidFill>
          <a:ln w="63500">
            <a:solidFill>
              <a:schemeClr val="bg1">
                <a:lumMod val="65000"/>
              </a:schemeClr>
            </a:solidFill>
            <a:prstDash val="sys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8" name="Rectangle: Rounded Corners 67">
            <a:extLst>
              <a:ext uri="{FF2B5EF4-FFF2-40B4-BE49-F238E27FC236}">
                <a16:creationId xmlns:a16="http://schemas.microsoft.com/office/drawing/2014/main" id="{5A255D3D-3986-A6A9-0FC2-B22770FA6544}"/>
              </a:ext>
            </a:extLst>
          </p:cNvPr>
          <p:cNvSpPr/>
          <p:nvPr/>
        </p:nvSpPr>
        <p:spPr>
          <a:xfrm>
            <a:off x="170482" y="10781514"/>
            <a:ext cx="2952000" cy="1911600"/>
          </a:xfrm>
          <a:prstGeom prst="roundRect">
            <a:avLst>
              <a:gd name="adj" fmla="val 5316"/>
            </a:avLst>
          </a:prstGeom>
          <a:solidFill>
            <a:schemeClr val="bg1">
              <a:alpha val="67000"/>
            </a:schemeClr>
          </a:solidFill>
          <a:ln w="63500">
            <a:prstDash val="sys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9" name="Rectangle: Rounded Corners 68">
            <a:extLst>
              <a:ext uri="{FF2B5EF4-FFF2-40B4-BE49-F238E27FC236}">
                <a16:creationId xmlns:a16="http://schemas.microsoft.com/office/drawing/2014/main" id="{F7955C67-41C1-3B47-E7CD-F17A2197C326}"/>
              </a:ext>
            </a:extLst>
          </p:cNvPr>
          <p:cNvSpPr/>
          <p:nvPr/>
        </p:nvSpPr>
        <p:spPr>
          <a:xfrm>
            <a:off x="170482" y="108486"/>
            <a:ext cx="2952000" cy="1911600"/>
          </a:xfrm>
          <a:prstGeom prst="roundRect">
            <a:avLst>
              <a:gd name="adj" fmla="val 5316"/>
            </a:avLst>
          </a:prstGeom>
          <a:solidFill>
            <a:schemeClr val="bg1">
              <a:alpha val="33000"/>
            </a:schemeClr>
          </a:solidFill>
          <a:ln w="63500">
            <a:solidFill>
              <a:schemeClr val="bg1">
                <a:lumMod val="65000"/>
              </a:schemeClr>
            </a:solidFill>
            <a:prstDash val="sys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0" name="Rectangle: Rounded Corners 69">
            <a:extLst>
              <a:ext uri="{FF2B5EF4-FFF2-40B4-BE49-F238E27FC236}">
                <a16:creationId xmlns:a16="http://schemas.microsoft.com/office/drawing/2014/main" id="{844146F3-F169-C7B7-C797-20424B811C48}"/>
              </a:ext>
            </a:extLst>
          </p:cNvPr>
          <p:cNvSpPr/>
          <p:nvPr/>
        </p:nvSpPr>
        <p:spPr>
          <a:xfrm rot="16200000">
            <a:off x="3541576" y="10261314"/>
            <a:ext cx="2952000" cy="1911600"/>
          </a:xfrm>
          <a:prstGeom prst="roundRect">
            <a:avLst>
              <a:gd name="adj" fmla="val 5316"/>
            </a:avLst>
          </a:prstGeom>
          <a:solidFill>
            <a:srgbClr val="FF0000">
              <a:alpha val="67000"/>
            </a:srgbClr>
          </a:solidFill>
          <a:ln w="63500">
            <a:prstDash val="sys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DISCARDS</a:t>
            </a:r>
          </a:p>
        </p:txBody>
      </p:sp>
      <p:sp>
        <p:nvSpPr>
          <p:cNvPr id="71" name="Rectangle: Rounded Corners 70">
            <a:extLst>
              <a:ext uri="{FF2B5EF4-FFF2-40B4-BE49-F238E27FC236}">
                <a16:creationId xmlns:a16="http://schemas.microsoft.com/office/drawing/2014/main" id="{C892D266-E8EF-976B-F843-F4F82410A079}"/>
              </a:ext>
            </a:extLst>
          </p:cNvPr>
          <p:cNvSpPr/>
          <p:nvPr/>
        </p:nvSpPr>
        <p:spPr>
          <a:xfrm rot="16200000">
            <a:off x="3541575" y="3797662"/>
            <a:ext cx="2952000" cy="1911600"/>
          </a:xfrm>
          <a:prstGeom prst="roundRect">
            <a:avLst>
              <a:gd name="adj" fmla="val 5316"/>
            </a:avLst>
          </a:prstGeom>
          <a:solidFill>
            <a:schemeClr val="bg1">
              <a:alpha val="67000"/>
            </a:schemeClr>
          </a:solidFill>
          <a:ln w="63500">
            <a:prstDash val="sys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rgbClr val="FF0000"/>
                </a:solidFill>
              </a:rPr>
              <a:t>LONG ROUTES</a:t>
            </a:r>
          </a:p>
        </p:txBody>
      </p:sp>
      <p:sp>
        <p:nvSpPr>
          <p:cNvPr id="72" name="Rectangle: Rounded Corners 71">
            <a:extLst>
              <a:ext uri="{FF2B5EF4-FFF2-40B4-BE49-F238E27FC236}">
                <a16:creationId xmlns:a16="http://schemas.microsoft.com/office/drawing/2014/main" id="{7E36E09E-3AF0-124F-EA4A-EB49B63A58F8}"/>
              </a:ext>
            </a:extLst>
          </p:cNvPr>
          <p:cNvSpPr/>
          <p:nvPr/>
        </p:nvSpPr>
        <p:spPr>
          <a:xfrm rot="16200000">
            <a:off x="3541575" y="628686"/>
            <a:ext cx="2952000" cy="1911600"/>
          </a:xfrm>
          <a:prstGeom prst="roundRect">
            <a:avLst>
              <a:gd name="adj" fmla="val 5316"/>
            </a:avLst>
          </a:prstGeom>
          <a:solidFill>
            <a:schemeClr val="bg1">
              <a:alpha val="67000"/>
            </a:schemeClr>
          </a:solidFill>
          <a:ln w="63500">
            <a:prstDash val="sys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rgbClr val="FF0000"/>
                </a:solidFill>
              </a:rPr>
              <a:t>SHORT ROUTES</a:t>
            </a:r>
          </a:p>
        </p:txBody>
      </p:sp>
      <p:sp>
        <p:nvSpPr>
          <p:cNvPr id="75" name="Rectangle: Rounded Corners 74">
            <a:extLst>
              <a:ext uri="{FF2B5EF4-FFF2-40B4-BE49-F238E27FC236}">
                <a16:creationId xmlns:a16="http://schemas.microsoft.com/office/drawing/2014/main" id="{D50EE931-6263-6AE3-8D13-8B8B8A5A2BE9}"/>
              </a:ext>
            </a:extLst>
          </p:cNvPr>
          <p:cNvSpPr/>
          <p:nvPr/>
        </p:nvSpPr>
        <p:spPr>
          <a:xfrm rot="16200000">
            <a:off x="3541575" y="6966639"/>
            <a:ext cx="2952000" cy="1911600"/>
          </a:xfrm>
          <a:prstGeom prst="roundRect">
            <a:avLst>
              <a:gd name="adj" fmla="val 5316"/>
            </a:avLst>
          </a:prstGeom>
          <a:solidFill>
            <a:schemeClr val="bg1">
              <a:alpha val="67000"/>
            </a:schemeClr>
          </a:solidFill>
          <a:ln w="63500">
            <a:prstDash val="sys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rgbClr val="FF0000"/>
                </a:solidFill>
              </a:rPr>
              <a:t>PRIZE</a:t>
            </a:r>
          </a:p>
        </p:txBody>
      </p:sp>
    </p:spTree>
    <p:extLst>
      <p:ext uri="{BB962C8B-B14F-4D97-AF65-F5344CB8AC3E}">
        <p14:creationId xmlns:p14="http://schemas.microsoft.com/office/powerpoint/2010/main" val="11049982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D33B9E3E-D6B5-7780-C55C-938BB795C75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61" t="3634" r="4901" b="51418"/>
          <a:stretch/>
        </p:blipFill>
        <p:spPr bwMode="auto">
          <a:xfrm rot="16200000">
            <a:off x="-3342905" y="3321365"/>
            <a:ext cx="12823140" cy="61373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77793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6</Words>
  <Application>Microsoft Office PowerPoint</Application>
  <PresentationFormat>A3 Paper (297x420 mm)</PresentationFormat>
  <Paragraphs>4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Aptos</vt:lpstr>
      <vt:lpstr>Aptos Display</vt:lpstr>
      <vt:lpstr>Arial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Joost Dantuma</dc:creator>
  <cp:lastModifiedBy>Joost Dantuma</cp:lastModifiedBy>
  <cp:revision>3</cp:revision>
  <dcterms:created xsi:type="dcterms:W3CDTF">2024-08-16T13:54:40Z</dcterms:created>
  <dcterms:modified xsi:type="dcterms:W3CDTF">2024-08-28T08:52:35Z</dcterms:modified>
</cp:coreProperties>
</file>