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601200" cy="128016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>
      <p:cViewPr>
        <p:scale>
          <a:sx n="41" d="100"/>
          <a:sy n="41" d="100"/>
        </p:scale>
        <p:origin x="110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43A36-FBCB-4CCA-BC95-59AF2AE1B859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BAEC-65C9-4A53-9D55-7C822B3B84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0320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43A36-FBCB-4CCA-BC95-59AF2AE1B859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BAEC-65C9-4A53-9D55-7C822B3B84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6292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43A36-FBCB-4CCA-BC95-59AF2AE1B859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BAEC-65C9-4A53-9D55-7C822B3B84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8233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43A36-FBCB-4CCA-BC95-59AF2AE1B859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BAEC-65C9-4A53-9D55-7C822B3B84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354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>
                    <a:tint val="82000"/>
                  </a:schemeClr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82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82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82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82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82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82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82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43A36-FBCB-4CCA-BC95-59AF2AE1B859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BAEC-65C9-4A53-9D55-7C822B3B84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1599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43A36-FBCB-4CCA-BC95-59AF2AE1B859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BAEC-65C9-4A53-9D55-7C822B3B84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5378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43A36-FBCB-4CCA-BC95-59AF2AE1B859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BAEC-65C9-4A53-9D55-7C822B3B84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1224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43A36-FBCB-4CCA-BC95-59AF2AE1B859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BAEC-65C9-4A53-9D55-7C822B3B84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8555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43A36-FBCB-4CCA-BC95-59AF2AE1B859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BAEC-65C9-4A53-9D55-7C822B3B84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217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43A36-FBCB-4CCA-BC95-59AF2AE1B859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BAEC-65C9-4A53-9D55-7C822B3B84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952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43A36-FBCB-4CCA-BC95-59AF2AE1B859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BAEC-65C9-4A53-9D55-7C822B3B84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1104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6F43A36-FBCB-4CCA-BC95-59AF2AE1B859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425BAEC-65C9-4A53-9D55-7C822B3B84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207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Picture 79" descr="Akropolis - Shut Up &amp; Sit Down">
            <a:extLst>
              <a:ext uri="{FF2B5EF4-FFF2-40B4-BE49-F238E27FC236}">
                <a16:creationId xmlns:a16="http://schemas.microsoft.com/office/drawing/2014/main" id="{3B0CF00E-F960-3F04-3385-524BD1CDB8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35" t="72461" r="16747" b="6274"/>
          <a:stretch/>
        </p:blipFill>
        <p:spPr bwMode="auto">
          <a:xfrm rot="16200000">
            <a:off x="-4244204" y="5132024"/>
            <a:ext cx="11894099" cy="3445056"/>
          </a:xfrm>
          <a:custGeom>
            <a:avLst/>
            <a:gdLst>
              <a:gd name="connsiteX0" fmla="*/ 0 w 2988000"/>
              <a:gd name="connsiteY0" fmla="*/ 0 h 4320000"/>
              <a:gd name="connsiteX1" fmla="*/ 2988000 w 2988000"/>
              <a:gd name="connsiteY1" fmla="*/ 0 h 4320000"/>
              <a:gd name="connsiteX2" fmla="*/ 2988000 w 2988000"/>
              <a:gd name="connsiteY2" fmla="*/ 4320000 h 4320000"/>
              <a:gd name="connsiteX3" fmla="*/ 0 w 2988000"/>
              <a:gd name="connsiteY3" fmla="*/ 4320000 h 43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88000" h="4320000">
                <a:moveTo>
                  <a:pt x="0" y="0"/>
                </a:moveTo>
                <a:lnTo>
                  <a:pt x="2988000" y="0"/>
                </a:lnTo>
                <a:lnTo>
                  <a:pt x="2988000" y="4320000"/>
                </a:lnTo>
                <a:lnTo>
                  <a:pt x="0" y="4320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09879437-E501-438B-6548-D0EEF5EC087D}"/>
              </a:ext>
            </a:extLst>
          </p:cNvPr>
          <p:cNvSpPr/>
          <p:nvPr/>
        </p:nvSpPr>
        <p:spPr>
          <a:xfrm rot="16200000">
            <a:off x="-4234362" y="5141861"/>
            <a:ext cx="11894101" cy="3425375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46"/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AC89347E-4170-524E-9B97-47073DD2BA0F}"/>
              </a:ext>
            </a:extLst>
          </p:cNvPr>
          <p:cNvGrpSpPr/>
          <p:nvPr/>
        </p:nvGrpSpPr>
        <p:grpSpPr>
          <a:xfrm>
            <a:off x="273329" y="10303523"/>
            <a:ext cx="2670389" cy="2327599"/>
            <a:chOff x="273329" y="10303523"/>
            <a:chExt cx="2670389" cy="2327599"/>
          </a:xfrm>
        </p:grpSpPr>
        <p:sp>
          <p:nvSpPr>
            <p:cNvPr id="5" name="Hexagon 4">
              <a:extLst>
                <a:ext uri="{FF2B5EF4-FFF2-40B4-BE49-F238E27FC236}">
                  <a16:creationId xmlns:a16="http://schemas.microsoft.com/office/drawing/2014/main" id="{E1C0DAB6-DA8C-EF77-D762-E5E8E1BE9EE0}"/>
                </a:ext>
              </a:extLst>
            </p:cNvPr>
            <p:cNvSpPr/>
            <p:nvPr/>
          </p:nvSpPr>
          <p:spPr>
            <a:xfrm rot="19829571">
              <a:off x="1507248" y="11385810"/>
              <a:ext cx="1436470" cy="1245312"/>
            </a:xfrm>
            <a:prstGeom prst="hexagon">
              <a:avLst>
                <a:gd name="adj" fmla="val 29787"/>
                <a:gd name="vf" fmla="val 115470"/>
              </a:avLst>
            </a:prstGeom>
            <a:solidFill>
              <a:schemeClr val="bg1">
                <a:lumMod val="50000"/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Hexagon 5">
              <a:extLst>
                <a:ext uri="{FF2B5EF4-FFF2-40B4-BE49-F238E27FC236}">
                  <a16:creationId xmlns:a16="http://schemas.microsoft.com/office/drawing/2014/main" id="{009494F5-7571-6921-3870-4C6A9C16ACC5}"/>
                </a:ext>
              </a:extLst>
            </p:cNvPr>
            <p:cNvSpPr/>
            <p:nvPr/>
          </p:nvSpPr>
          <p:spPr>
            <a:xfrm rot="19829571">
              <a:off x="273329" y="11368663"/>
              <a:ext cx="1436470" cy="1245312"/>
            </a:xfrm>
            <a:prstGeom prst="hexagon">
              <a:avLst>
                <a:gd name="adj" fmla="val 29787"/>
                <a:gd name="vf" fmla="val 115470"/>
              </a:avLst>
            </a:prstGeom>
            <a:solidFill>
              <a:schemeClr val="bg1">
                <a:lumMod val="50000"/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Hexagon 6">
              <a:extLst>
                <a:ext uri="{FF2B5EF4-FFF2-40B4-BE49-F238E27FC236}">
                  <a16:creationId xmlns:a16="http://schemas.microsoft.com/office/drawing/2014/main" id="{6046FCF5-9EC1-D202-2CBD-9742B3DE554A}"/>
                </a:ext>
              </a:extLst>
            </p:cNvPr>
            <p:cNvSpPr/>
            <p:nvPr/>
          </p:nvSpPr>
          <p:spPr>
            <a:xfrm rot="19829571">
              <a:off x="891504" y="10303523"/>
              <a:ext cx="1436470" cy="1245312"/>
            </a:xfrm>
            <a:prstGeom prst="hexagon">
              <a:avLst>
                <a:gd name="adj" fmla="val 29787"/>
                <a:gd name="vf" fmla="val 115470"/>
              </a:avLst>
            </a:prstGeom>
            <a:solidFill>
              <a:schemeClr val="bg1">
                <a:lumMod val="50000"/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2A236530-2397-67ED-961A-608D72614B07}"/>
                </a:ext>
              </a:extLst>
            </p:cNvPr>
            <p:cNvGrpSpPr/>
            <p:nvPr/>
          </p:nvGrpSpPr>
          <p:grpSpPr>
            <a:xfrm>
              <a:off x="310027" y="10384079"/>
              <a:ext cx="2583558" cy="2152941"/>
              <a:chOff x="8119251" y="7342896"/>
              <a:chExt cx="2583558" cy="2152941"/>
            </a:xfrm>
          </p:grpSpPr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CE584029-46DD-4672-9056-7D4689CB905A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10294579" y="8957601"/>
                <a:ext cx="720000" cy="0"/>
              </a:xfrm>
              <a:prstGeom prst="line">
                <a:avLst/>
              </a:prstGeom>
              <a:ln w="25400" cap="rnd">
                <a:solidFill>
                  <a:schemeClr val="bg2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2090E947-9ECA-3A28-94C5-710A6AEB55E2}"/>
                  </a:ext>
                </a:extLst>
              </p:cNvPr>
              <p:cNvCxnSpPr>
                <a:cxnSpLocks/>
              </p:cNvCxnSpPr>
              <p:nvPr/>
            </p:nvCxnSpPr>
            <p:spPr>
              <a:xfrm rot="9000000">
                <a:off x="9982809" y="9495836"/>
                <a:ext cx="720000" cy="0"/>
              </a:xfrm>
              <a:prstGeom prst="line">
                <a:avLst/>
              </a:prstGeom>
              <a:ln w="25400" cap="rnd">
                <a:solidFill>
                  <a:schemeClr val="bg2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89A21650-2146-06EB-1315-D002A8EE5029}"/>
                  </a:ext>
                </a:extLst>
              </p:cNvPr>
              <p:cNvCxnSpPr>
                <a:cxnSpLocks/>
              </p:cNvCxnSpPr>
              <p:nvPr/>
            </p:nvCxnSpPr>
            <p:spPr>
              <a:xfrm rot="12600000">
                <a:off x="9361035" y="9495837"/>
                <a:ext cx="720000" cy="0"/>
              </a:xfrm>
              <a:prstGeom prst="line">
                <a:avLst/>
              </a:prstGeom>
              <a:ln w="25400" cap="rnd">
                <a:solidFill>
                  <a:schemeClr val="bg2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9E635308-ECCC-3509-DBB9-988F3D43B7A3}"/>
                  </a:ext>
                </a:extLst>
              </p:cNvPr>
              <p:cNvCxnSpPr>
                <a:cxnSpLocks/>
              </p:cNvCxnSpPr>
              <p:nvPr/>
            </p:nvCxnSpPr>
            <p:spPr>
              <a:xfrm rot="12600000">
                <a:off x="9982809" y="8419367"/>
                <a:ext cx="720000" cy="0"/>
              </a:xfrm>
              <a:prstGeom prst="line">
                <a:avLst/>
              </a:prstGeom>
              <a:ln w="25400" cap="rnd">
                <a:solidFill>
                  <a:schemeClr val="bg2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>
                <a:extLst>
                  <a:ext uri="{FF2B5EF4-FFF2-40B4-BE49-F238E27FC236}">
                    <a16:creationId xmlns:a16="http://schemas.microsoft.com/office/drawing/2014/main" id="{B221F3DC-DD65-B5A9-E08A-A024BE916910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7809246" y="8957600"/>
                <a:ext cx="720000" cy="0"/>
              </a:xfrm>
              <a:prstGeom prst="line">
                <a:avLst/>
              </a:prstGeom>
              <a:ln w="25400" cap="rnd">
                <a:solidFill>
                  <a:schemeClr val="bg2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>
                <a:extLst>
                  <a:ext uri="{FF2B5EF4-FFF2-40B4-BE49-F238E27FC236}">
                    <a16:creationId xmlns:a16="http://schemas.microsoft.com/office/drawing/2014/main" id="{5EC43229-5CC7-76E6-E16E-59735054CB77}"/>
                  </a:ext>
                </a:extLst>
              </p:cNvPr>
              <p:cNvCxnSpPr>
                <a:cxnSpLocks/>
              </p:cNvCxnSpPr>
              <p:nvPr/>
            </p:nvCxnSpPr>
            <p:spPr>
              <a:xfrm rot="9000000">
                <a:off x="8741025" y="9495835"/>
                <a:ext cx="720000" cy="0"/>
              </a:xfrm>
              <a:prstGeom prst="line">
                <a:avLst/>
              </a:prstGeom>
              <a:ln w="25400" cap="rnd">
                <a:solidFill>
                  <a:schemeClr val="bg2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>
                <a:extLst>
                  <a:ext uri="{FF2B5EF4-FFF2-40B4-BE49-F238E27FC236}">
                    <a16:creationId xmlns:a16="http://schemas.microsoft.com/office/drawing/2014/main" id="{F130C2AF-0C1D-5FF7-4F4A-25CDB36147B8}"/>
                  </a:ext>
                </a:extLst>
              </p:cNvPr>
              <p:cNvCxnSpPr>
                <a:cxnSpLocks/>
              </p:cNvCxnSpPr>
              <p:nvPr/>
            </p:nvCxnSpPr>
            <p:spPr>
              <a:xfrm rot="9000000">
                <a:off x="8119251" y="8419366"/>
                <a:ext cx="720000" cy="0"/>
              </a:xfrm>
              <a:prstGeom prst="line">
                <a:avLst/>
              </a:prstGeom>
              <a:ln w="25400" cap="rnd">
                <a:solidFill>
                  <a:schemeClr val="bg2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>
                <a:extLst>
                  <a:ext uri="{FF2B5EF4-FFF2-40B4-BE49-F238E27FC236}">
                    <a16:creationId xmlns:a16="http://schemas.microsoft.com/office/drawing/2014/main" id="{AA2BFC04-5568-4BA5-2812-669A259B9373}"/>
                  </a:ext>
                </a:extLst>
              </p:cNvPr>
              <p:cNvCxnSpPr>
                <a:cxnSpLocks/>
              </p:cNvCxnSpPr>
              <p:nvPr/>
            </p:nvCxnSpPr>
            <p:spPr>
              <a:xfrm rot="12600000">
                <a:off x="8119251" y="9495836"/>
                <a:ext cx="720000" cy="0"/>
              </a:xfrm>
              <a:prstGeom prst="line">
                <a:avLst/>
              </a:prstGeom>
              <a:ln w="25400" cap="rnd">
                <a:solidFill>
                  <a:schemeClr val="bg2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>
                <a:extLst>
                  <a:ext uri="{FF2B5EF4-FFF2-40B4-BE49-F238E27FC236}">
                    <a16:creationId xmlns:a16="http://schemas.microsoft.com/office/drawing/2014/main" id="{E21B277A-1B87-8777-18ED-E03BD36B8300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673687" y="7881130"/>
                <a:ext cx="720000" cy="0"/>
              </a:xfrm>
              <a:prstGeom prst="line">
                <a:avLst/>
              </a:prstGeom>
              <a:ln w="25400" cap="rnd">
                <a:solidFill>
                  <a:schemeClr val="bg2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D12D7D22-1E18-2FEA-2E66-E667D8810311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8430138" y="7881130"/>
                <a:ext cx="720000" cy="0"/>
              </a:xfrm>
              <a:prstGeom prst="line">
                <a:avLst/>
              </a:prstGeom>
              <a:ln w="25400" cap="rnd">
                <a:solidFill>
                  <a:schemeClr val="bg2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3466A117-F410-6454-E5A1-3CA55E6B92B2}"/>
                  </a:ext>
                </a:extLst>
              </p:cNvPr>
              <p:cNvCxnSpPr>
                <a:cxnSpLocks/>
              </p:cNvCxnSpPr>
              <p:nvPr/>
            </p:nvCxnSpPr>
            <p:spPr>
              <a:xfrm rot="9000000">
                <a:off x="8740143" y="7342896"/>
                <a:ext cx="720000" cy="0"/>
              </a:xfrm>
              <a:prstGeom prst="line">
                <a:avLst/>
              </a:prstGeom>
              <a:ln w="25400" cap="rnd">
                <a:solidFill>
                  <a:schemeClr val="bg2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1D4B3B51-9104-58F5-B8B2-757004107FF2}"/>
                  </a:ext>
                </a:extLst>
              </p:cNvPr>
              <p:cNvCxnSpPr>
                <a:cxnSpLocks/>
              </p:cNvCxnSpPr>
              <p:nvPr/>
            </p:nvCxnSpPr>
            <p:spPr>
              <a:xfrm rot="12600000">
                <a:off x="9361917" y="7342896"/>
                <a:ext cx="720000" cy="0"/>
              </a:xfrm>
              <a:prstGeom prst="line">
                <a:avLst/>
              </a:prstGeom>
              <a:ln w="25400" cap="rnd">
                <a:solidFill>
                  <a:schemeClr val="bg2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1435CAD9-AC57-60CA-112D-C746BC6C846E}"/>
              </a:ext>
            </a:extLst>
          </p:cNvPr>
          <p:cNvGrpSpPr/>
          <p:nvPr/>
        </p:nvGrpSpPr>
        <p:grpSpPr>
          <a:xfrm>
            <a:off x="273329" y="7982102"/>
            <a:ext cx="2670389" cy="2327599"/>
            <a:chOff x="273329" y="7999357"/>
            <a:chExt cx="2670389" cy="2327599"/>
          </a:xfrm>
        </p:grpSpPr>
        <p:sp>
          <p:nvSpPr>
            <p:cNvPr id="9" name="Hexagon 8">
              <a:extLst>
                <a:ext uri="{FF2B5EF4-FFF2-40B4-BE49-F238E27FC236}">
                  <a16:creationId xmlns:a16="http://schemas.microsoft.com/office/drawing/2014/main" id="{818A71FF-A904-1DC9-84F0-6D52C17BE810}"/>
                </a:ext>
              </a:extLst>
            </p:cNvPr>
            <p:cNvSpPr/>
            <p:nvPr/>
          </p:nvSpPr>
          <p:spPr>
            <a:xfrm rot="19829571">
              <a:off x="1507248" y="9081644"/>
              <a:ext cx="1436470" cy="1245312"/>
            </a:xfrm>
            <a:prstGeom prst="hexagon">
              <a:avLst>
                <a:gd name="adj" fmla="val 29787"/>
                <a:gd name="vf" fmla="val 115470"/>
              </a:avLst>
            </a:prstGeom>
            <a:solidFill>
              <a:schemeClr val="bg1">
                <a:lumMod val="65000"/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Hexagon 9">
              <a:extLst>
                <a:ext uri="{FF2B5EF4-FFF2-40B4-BE49-F238E27FC236}">
                  <a16:creationId xmlns:a16="http://schemas.microsoft.com/office/drawing/2014/main" id="{A284AC73-1385-2E20-A68D-4EBAF1E4F818}"/>
                </a:ext>
              </a:extLst>
            </p:cNvPr>
            <p:cNvSpPr/>
            <p:nvPr/>
          </p:nvSpPr>
          <p:spPr>
            <a:xfrm rot="19829571">
              <a:off x="273329" y="9064497"/>
              <a:ext cx="1436470" cy="1245312"/>
            </a:xfrm>
            <a:prstGeom prst="hexagon">
              <a:avLst>
                <a:gd name="adj" fmla="val 29787"/>
                <a:gd name="vf" fmla="val 115470"/>
              </a:avLst>
            </a:prstGeom>
            <a:solidFill>
              <a:schemeClr val="bg1">
                <a:lumMod val="65000"/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Hexagon 10">
              <a:extLst>
                <a:ext uri="{FF2B5EF4-FFF2-40B4-BE49-F238E27FC236}">
                  <a16:creationId xmlns:a16="http://schemas.microsoft.com/office/drawing/2014/main" id="{EDBB3FF7-7291-1A83-BA25-100D53180AFA}"/>
                </a:ext>
              </a:extLst>
            </p:cNvPr>
            <p:cNvSpPr/>
            <p:nvPr/>
          </p:nvSpPr>
          <p:spPr>
            <a:xfrm rot="19829571">
              <a:off x="891504" y="7999357"/>
              <a:ext cx="1436470" cy="1245312"/>
            </a:xfrm>
            <a:prstGeom prst="hexagon">
              <a:avLst>
                <a:gd name="adj" fmla="val 29787"/>
                <a:gd name="vf" fmla="val 115470"/>
              </a:avLst>
            </a:prstGeom>
            <a:solidFill>
              <a:schemeClr val="bg1">
                <a:lumMod val="65000"/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id="{0143EBEB-3FD8-74B7-CBC5-DB8E6B589F90}"/>
                </a:ext>
              </a:extLst>
            </p:cNvPr>
            <p:cNvGrpSpPr/>
            <p:nvPr/>
          </p:nvGrpSpPr>
          <p:grpSpPr>
            <a:xfrm>
              <a:off x="311792" y="8092183"/>
              <a:ext cx="2583558" cy="2152941"/>
              <a:chOff x="8119251" y="7342896"/>
              <a:chExt cx="2583558" cy="2152941"/>
            </a:xfrm>
          </p:grpSpPr>
          <p:cxnSp>
            <p:nvCxnSpPr>
              <p:cNvPr id="101" name="Straight Connector 100">
                <a:extLst>
                  <a:ext uri="{FF2B5EF4-FFF2-40B4-BE49-F238E27FC236}">
                    <a16:creationId xmlns:a16="http://schemas.microsoft.com/office/drawing/2014/main" id="{AD739CA7-213B-B72B-5420-A44765CB5C7C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10294579" y="8957601"/>
                <a:ext cx="720000" cy="0"/>
              </a:xfrm>
              <a:prstGeom prst="line">
                <a:avLst/>
              </a:prstGeom>
              <a:ln w="25400" cap="rnd">
                <a:solidFill>
                  <a:schemeClr val="bg2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D642A614-E366-B5D8-4AF4-4A852E5C60B7}"/>
                  </a:ext>
                </a:extLst>
              </p:cNvPr>
              <p:cNvCxnSpPr>
                <a:cxnSpLocks/>
              </p:cNvCxnSpPr>
              <p:nvPr/>
            </p:nvCxnSpPr>
            <p:spPr>
              <a:xfrm rot="9000000">
                <a:off x="9982809" y="9495836"/>
                <a:ext cx="720000" cy="0"/>
              </a:xfrm>
              <a:prstGeom prst="line">
                <a:avLst/>
              </a:prstGeom>
              <a:ln w="25400" cap="rnd">
                <a:solidFill>
                  <a:schemeClr val="bg2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>
                <a:extLst>
                  <a:ext uri="{FF2B5EF4-FFF2-40B4-BE49-F238E27FC236}">
                    <a16:creationId xmlns:a16="http://schemas.microsoft.com/office/drawing/2014/main" id="{913294C2-692B-A08C-3CF2-EE9C2E5F9E5D}"/>
                  </a:ext>
                </a:extLst>
              </p:cNvPr>
              <p:cNvCxnSpPr>
                <a:cxnSpLocks/>
              </p:cNvCxnSpPr>
              <p:nvPr/>
            </p:nvCxnSpPr>
            <p:spPr>
              <a:xfrm rot="12600000">
                <a:off x="9361035" y="9495837"/>
                <a:ext cx="720000" cy="0"/>
              </a:xfrm>
              <a:prstGeom prst="line">
                <a:avLst/>
              </a:prstGeom>
              <a:ln w="25400" cap="rnd">
                <a:solidFill>
                  <a:schemeClr val="bg2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>
                <a:extLst>
                  <a:ext uri="{FF2B5EF4-FFF2-40B4-BE49-F238E27FC236}">
                    <a16:creationId xmlns:a16="http://schemas.microsoft.com/office/drawing/2014/main" id="{6B2D4AD3-2089-1EFC-28DE-C2A282B67460}"/>
                  </a:ext>
                </a:extLst>
              </p:cNvPr>
              <p:cNvCxnSpPr>
                <a:cxnSpLocks/>
              </p:cNvCxnSpPr>
              <p:nvPr/>
            </p:nvCxnSpPr>
            <p:spPr>
              <a:xfrm rot="12600000">
                <a:off x="9982809" y="8419367"/>
                <a:ext cx="720000" cy="0"/>
              </a:xfrm>
              <a:prstGeom prst="line">
                <a:avLst/>
              </a:prstGeom>
              <a:ln w="25400" cap="rnd">
                <a:solidFill>
                  <a:schemeClr val="bg2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>
                <a:extLst>
                  <a:ext uri="{FF2B5EF4-FFF2-40B4-BE49-F238E27FC236}">
                    <a16:creationId xmlns:a16="http://schemas.microsoft.com/office/drawing/2014/main" id="{15B1ADE0-A0F2-2449-39A6-9E86F861A4A5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7809246" y="8957600"/>
                <a:ext cx="720000" cy="0"/>
              </a:xfrm>
              <a:prstGeom prst="line">
                <a:avLst/>
              </a:prstGeom>
              <a:ln w="25400" cap="rnd">
                <a:solidFill>
                  <a:schemeClr val="bg2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>
                <a:extLst>
                  <a:ext uri="{FF2B5EF4-FFF2-40B4-BE49-F238E27FC236}">
                    <a16:creationId xmlns:a16="http://schemas.microsoft.com/office/drawing/2014/main" id="{05A3328B-A465-54F9-2984-249B263D1E76}"/>
                  </a:ext>
                </a:extLst>
              </p:cNvPr>
              <p:cNvCxnSpPr>
                <a:cxnSpLocks/>
              </p:cNvCxnSpPr>
              <p:nvPr/>
            </p:nvCxnSpPr>
            <p:spPr>
              <a:xfrm rot="9000000">
                <a:off x="8741025" y="9495835"/>
                <a:ext cx="720000" cy="0"/>
              </a:xfrm>
              <a:prstGeom prst="line">
                <a:avLst/>
              </a:prstGeom>
              <a:ln w="25400" cap="rnd">
                <a:solidFill>
                  <a:schemeClr val="bg2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>
                <a:extLst>
                  <a:ext uri="{FF2B5EF4-FFF2-40B4-BE49-F238E27FC236}">
                    <a16:creationId xmlns:a16="http://schemas.microsoft.com/office/drawing/2014/main" id="{CD5C93EF-4193-BCEA-04E8-757B2C19AFD8}"/>
                  </a:ext>
                </a:extLst>
              </p:cNvPr>
              <p:cNvCxnSpPr>
                <a:cxnSpLocks/>
              </p:cNvCxnSpPr>
              <p:nvPr/>
            </p:nvCxnSpPr>
            <p:spPr>
              <a:xfrm rot="9000000">
                <a:off x="8119251" y="8419366"/>
                <a:ext cx="720000" cy="0"/>
              </a:xfrm>
              <a:prstGeom prst="line">
                <a:avLst/>
              </a:prstGeom>
              <a:ln w="25400" cap="rnd">
                <a:solidFill>
                  <a:schemeClr val="bg2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>
                <a:extLst>
                  <a:ext uri="{FF2B5EF4-FFF2-40B4-BE49-F238E27FC236}">
                    <a16:creationId xmlns:a16="http://schemas.microsoft.com/office/drawing/2014/main" id="{2C2FC581-28BC-CE28-D4F0-3AD300D0714B}"/>
                  </a:ext>
                </a:extLst>
              </p:cNvPr>
              <p:cNvCxnSpPr>
                <a:cxnSpLocks/>
              </p:cNvCxnSpPr>
              <p:nvPr/>
            </p:nvCxnSpPr>
            <p:spPr>
              <a:xfrm rot="12600000">
                <a:off x="8119251" y="9495836"/>
                <a:ext cx="720000" cy="0"/>
              </a:xfrm>
              <a:prstGeom prst="line">
                <a:avLst/>
              </a:prstGeom>
              <a:ln w="25400" cap="rnd">
                <a:solidFill>
                  <a:schemeClr val="bg2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>
                <a:extLst>
                  <a:ext uri="{FF2B5EF4-FFF2-40B4-BE49-F238E27FC236}">
                    <a16:creationId xmlns:a16="http://schemas.microsoft.com/office/drawing/2014/main" id="{5A3B9D58-D60C-D51D-C67F-F33D1AF567F1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673687" y="7881130"/>
                <a:ext cx="720000" cy="0"/>
              </a:xfrm>
              <a:prstGeom prst="line">
                <a:avLst/>
              </a:prstGeom>
              <a:ln w="25400" cap="rnd">
                <a:solidFill>
                  <a:schemeClr val="bg2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>
                <a:extLst>
                  <a:ext uri="{FF2B5EF4-FFF2-40B4-BE49-F238E27FC236}">
                    <a16:creationId xmlns:a16="http://schemas.microsoft.com/office/drawing/2014/main" id="{A3A612C8-6497-AD50-2BF4-3D7F3111CAE4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8430138" y="7881130"/>
                <a:ext cx="720000" cy="0"/>
              </a:xfrm>
              <a:prstGeom prst="line">
                <a:avLst/>
              </a:prstGeom>
              <a:ln w="25400" cap="rnd">
                <a:solidFill>
                  <a:schemeClr val="bg2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>
                <a:extLst>
                  <a:ext uri="{FF2B5EF4-FFF2-40B4-BE49-F238E27FC236}">
                    <a16:creationId xmlns:a16="http://schemas.microsoft.com/office/drawing/2014/main" id="{39EDFE35-391D-5566-1EE3-F7A973C7ED3D}"/>
                  </a:ext>
                </a:extLst>
              </p:cNvPr>
              <p:cNvCxnSpPr>
                <a:cxnSpLocks/>
              </p:cNvCxnSpPr>
              <p:nvPr/>
            </p:nvCxnSpPr>
            <p:spPr>
              <a:xfrm rot="9000000">
                <a:off x="8740143" y="7342896"/>
                <a:ext cx="720000" cy="0"/>
              </a:xfrm>
              <a:prstGeom prst="line">
                <a:avLst/>
              </a:prstGeom>
              <a:ln w="25400" cap="rnd">
                <a:solidFill>
                  <a:schemeClr val="bg2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>
                <a:extLst>
                  <a:ext uri="{FF2B5EF4-FFF2-40B4-BE49-F238E27FC236}">
                    <a16:creationId xmlns:a16="http://schemas.microsoft.com/office/drawing/2014/main" id="{86BCA7DF-6D29-8086-936A-BFA09F841551}"/>
                  </a:ext>
                </a:extLst>
              </p:cNvPr>
              <p:cNvCxnSpPr>
                <a:cxnSpLocks/>
              </p:cNvCxnSpPr>
              <p:nvPr/>
            </p:nvCxnSpPr>
            <p:spPr>
              <a:xfrm rot="12600000">
                <a:off x="9361917" y="7342896"/>
                <a:ext cx="720000" cy="0"/>
              </a:xfrm>
              <a:prstGeom prst="line">
                <a:avLst/>
              </a:prstGeom>
              <a:ln w="25400" cap="rnd">
                <a:solidFill>
                  <a:schemeClr val="bg2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BAC2993E-6A3D-87CA-EE75-D2B372478775}"/>
              </a:ext>
            </a:extLst>
          </p:cNvPr>
          <p:cNvGrpSpPr/>
          <p:nvPr/>
        </p:nvGrpSpPr>
        <p:grpSpPr>
          <a:xfrm>
            <a:off x="273329" y="5686561"/>
            <a:ext cx="2670389" cy="2327599"/>
            <a:chOff x="273329" y="5695189"/>
            <a:chExt cx="2670389" cy="2327599"/>
          </a:xfrm>
        </p:grpSpPr>
        <p:sp>
          <p:nvSpPr>
            <p:cNvPr id="13" name="Hexagon 12">
              <a:extLst>
                <a:ext uri="{FF2B5EF4-FFF2-40B4-BE49-F238E27FC236}">
                  <a16:creationId xmlns:a16="http://schemas.microsoft.com/office/drawing/2014/main" id="{8EBCB58D-61F8-44E5-9E0C-21CB03722159}"/>
                </a:ext>
              </a:extLst>
            </p:cNvPr>
            <p:cNvSpPr/>
            <p:nvPr/>
          </p:nvSpPr>
          <p:spPr>
            <a:xfrm rot="19829571">
              <a:off x="1507248" y="6777476"/>
              <a:ext cx="1436470" cy="1245312"/>
            </a:xfrm>
            <a:prstGeom prst="hexagon">
              <a:avLst>
                <a:gd name="adj" fmla="val 29787"/>
                <a:gd name="vf" fmla="val 115470"/>
              </a:avLst>
            </a:prstGeom>
            <a:solidFill>
              <a:schemeClr val="bg1">
                <a:lumMod val="75000"/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Hexagon 13">
              <a:extLst>
                <a:ext uri="{FF2B5EF4-FFF2-40B4-BE49-F238E27FC236}">
                  <a16:creationId xmlns:a16="http://schemas.microsoft.com/office/drawing/2014/main" id="{FDD4795A-6A2F-C85A-D551-04D150F88343}"/>
                </a:ext>
              </a:extLst>
            </p:cNvPr>
            <p:cNvSpPr/>
            <p:nvPr/>
          </p:nvSpPr>
          <p:spPr>
            <a:xfrm rot="19829571">
              <a:off x="273329" y="6760329"/>
              <a:ext cx="1436470" cy="1245312"/>
            </a:xfrm>
            <a:prstGeom prst="hexagon">
              <a:avLst>
                <a:gd name="adj" fmla="val 29787"/>
                <a:gd name="vf" fmla="val 115470"/>
              </a:avLst>
            </a:prstGeom>
            <a:solidFill>
              <a:schemeClr val="bg1">
                <a:lumMod val="75000"/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Hexagon 14">
              <a:extLst>
                <a:ext uri="{FF2B5EF4-FFF2-40B4-BE49-F238E27FC236}">
                  <a16:creationId xmlns:a16="http://schemas.microsoft.com/office/drawing/2014/main" id="{DCA545E9-0F9E-2ED8-85DD-7F5161F72B0D}"/>
                </a:ext>
              </a:extLst>
            </p:cNvPr>
            <p:cNvSpPr/>
            <p:nvPr/>
          </p:nvSpPr>
          <p:spPr>
            <a:xfrm rot="19829571">
              <a:off x="891504" y="5695189"/>
              <a:ext cx="1436470" cy="1245312"/>
            </a:xfrm>
            <a:prstGeom prst="hexagon">
              <a:avLst>
                <a:gd name="adj" fmla="val 29787"/>
                <a:gd name="vf" fmla="val 115470"/>
              </a:avLst>
            </a:prstGeom>
            <a:solidFill>
              <a:schemeClr val="bg1">
                <a:lumMod val="75000"/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13" name="Group 112">
              <a:extLst>
                <a:ext uri="{FF2B5EF4-FFF2-40B4-BE49-F238E27FC236}">
                  <a16:creationId xmlns:a16="http://schemas.microsoft.com/office/drawing/2014/main" id="{E4747928-6D22-A018-99E3-0211EC8EF028}"/>
                </a:ext>
              </a:extLst>
            </p:cNvPr>
            <p:cNvGrpSpPr/>
            <p:nvPr/>
          </p:nvGrpSpPr>
          <p:grpSpPr>
            <a:xfrm>
              <a:off x="306497" y="5775180"/>
              <a:ext cx="2583558" cy="2152941"/>
              <a:chOff x="8119251" y="7342896"/>
              <a:chExt cx="2583558" cy="2152941"/>
            </a:xfrm>
          </p:grpSpPr>
          <p:cxnSp>
            <p:nvCxnSpPr>
              <p:cNvPr id="114" name="Straight Connector 113">
                <a:extLst>
                  <a:ext uri="{FF2B5EF4-FFF2-40B4-BE49-F238E27FC236}">
                    <a16:creationId xmlns:a16="http://schemas.microsoft.com/office/drawing/2014/main" id="{DBC36A61-7997-A3CE-CAF5-7075AC829E44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10294579" y="8957601"/>
                <a:ext cx="720000" cy="0"/>
              </a:xfrm>
              <a:prstGeom prst="line">
                <a:avLst/>
              </a:prstGeom>
              <a:ln w="25400" cap="rnd">
                <a:solidFill>
                  <a:schemeClr val="bg2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>
                <a:extLst>
                  <a:ext uri="{FF2B5EF4-FFF2-40B4-BE49-F238E27FC236}">
                    <a16:creationId xmlns:a16="http://schemas.microsoft.com/office/drawing/2014/main" id="{312976D5-19F8-17AF-C939-5461DBE4AD77}"/>
                  </a:ext>
                </a:extLst>
              </p:cNvPr>
              <p:cNvCxnSpPr>
                <a:cxnSpLocks/>
              </p:cNvCxnSpPr>
              <p:nvPr/>
            </p:nvCxnSpPr>
            <p:spPr>
              <a:xfrm rot="9000000">
                <a:off x="9982809" y="9495836"/>
                <a:ext cx="720000" cy="0"/>
              </a:xfrm>
              <a:prstGeom prst="line">
                <a:avLst/>
              </a:prstGeom>
              <a:ln w="25400" cap="rnd">
                <a:solidFill>
                  <a:schemeClr val="bg2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>
                <a:extLst>
                  <a:ext uri="{FF2B5EF4-FFF2-40B4-BE49-F238E27FC236}">
                    <a16:creationId xmlns:a16="http://schemas.microsoft.com/office/drawing/2014/main" id="{6CA09B02-96A4-AD26-5D97-9B4158F3DB3B}"/>
                  </a:ext>
                </a:extLst>
              </p:cNvPr>
              <p:cNvCxnSpPr>
                <a:cxnSpLocks/>
              </p:cNvCxnSpPr>
              <p:nvPr/>
            </p:nvCxnSpPr>
            <p:spPr>
              <a:xfrm rot="12600000">
                <a:off x="9361035" y="9495837"/>
                <a:ext cx="720000" cy="0"/>
              </a:xfrm>
              <a:prstGeom prst="line">
                <a:avLst/>
              </a:prstGeom>
              <a:ln w="25400" cap="rnd">
                <a:solidFill>
                  <a:schemeClr val="bg2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>
                <a:extLst>
                  <a:ext uri="{FF2B5EF4-FFF2-40B4-BE49-F238E27FC236}">
                    <a16:creationId xmlns:a16="http://schemas.microsoft.com/office/drawing/2014/main" id="{DB3F2B97-1510-0F00-DCEC-BCD96A9A58D8}"/>
                  </a:ext>
                </a:extLst>
              </p:cNvPr>
              <p:cNvCxnSpPr>
                <a:cxnSpLocks/>
              </p:cNvCxnSpPr>
              <p:nvPr/>
            </p:nvCxnSpPr>
            <p:spPr>
              <a:xfrm rot="12600000">
                <a:off x="9982809" y="8419367"/>
                <a:ext cx="720000" cy="0"/>
              </a:xfrm>
              <a:prstGeom prst="line">
                <a:avLst/>
              </a:prstGeom>
              <a:ln w="25400" cap="rnd">
                <a:solidFill>
                  <a:schemeClr val="bg2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>
                <a:extLst>
                  <a:ext uri="{FF2B5EF4-FFF2-40B4-BE49-F238E27FC236}">
                    <a16:creationId xmlns:a16="http://schemas.microsoft.com/office/drawing/2014/main" id="{FE08B975-CEFA-FA6C-153D-A973EA7FD1B0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7809246" y="8957600"/>
                <a:ext cx="720000" cy="0"/>
              </a:xfrm>
              <a:prstGeom prst="line">
                <a:avLst/>
              </a:prstGeom>
              <a:ln w="25400" cap="rnd">
                <a:solidFill>
                  <a:schemeClr val="bg2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>
                <a:extLst>
                  <a:ext uri="{FF2B5EF4-FFF2-40B4-BE49-F238E27FC236}">
                    <a16:creationId xmlns:a16="http://schemas.microsoft.com/office/drawing/2014/main" id="{90C209F3-3F27-310D-E487-CD0C72761C30}"/>
                  </a:ext>
                </a:extLst>
              </p:cNvPr>
              <p:cNvCxnSpPr>
                <a:cxnSpLocks/>
              </p:cNvCxnSpPr>
              <p:nvPr/>
            </p:nvCxnSpPr>
            <p:spPr>
              <a:xfrm rot="9000000">
                <a:off x="8741025" y="9495835"/>
                <a:ext cx="720000" cy="0"/>
              </a:xfrm>
              <a:prstGeom prst="line">
                <a:avLst/>
              </a:prstGeom>
              <a:ln w="25400" cap="rnd">
                <a:solidFill>
                  <a:schemeClr val="bg2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>
                <a:extLst>
                  <a:ext uri="{FF2B5EF4-FFF2-40B4-BE49-F238E27FC236}">
                    <a16:creationId xmlns:a16="http://schemas.microsoft.com/office/drawing/2014/main" id="{A1B8C8FA-434A-B755-2A5C-4DD3CE40100C}"/>
                  </a:ext>
                </a:extLst>
              </p:cNvPr>
              <p:cNvCxnSpPr>
                <a:cxnSpLocks/>
              </p:cNvCxnSpPr>
              <p:nvPr/>
            </p:nvCxnSpPr>
            <p:spPr>
              <a:xfrm rot="9000000">
                <a:off x="8119251" y="8419366"/>
                <a:ext cx="720000" cy="0"/>
              </a:xfrm>
              <a:prstGeom prst="line">
                <a:avLst/>
              </a:prstGeom>
              <a:ln w="25400" cap="rnd">
                <a:solidFill>
                  <a:schemeClr val="bg2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>
                <a:extLst>
                  <a:ext uri="{FF2B5EF4-FFF2-40B4-BE49-F238E27FC236}">
                    <a16:creationId xmlns:a16="http://schemas.microsoft.com/office/drawing/2014/main" id="{42285552-28F8-A6BF-04CD-0910B38CF98C}"/>
                  </a:ext>
                </a:extLst>
              </p:cNvPr>
              <p:cNvCxnSpPr>
                <a:cxnSpLocks/>
              </p:cNvCxnSpPr>
              <p:nvPr/>
            </p:nvCxnSpPr>
            <p:spPr>
              <a:xfrm rot="12600000">
                <a:off x="8119251" y="9495836"/>
                <a:ext cx="720000" cy="0"/>
              </a:xfrm>
              <a:prstGeom prst="line">
                <a:avLst/>
              </a:prstGeom>
              <a:ln w="25400" cap="rnd">
                <a:solidFill>
                  <a:schemeClr val="bg2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>
                <a:extLst>
                  <a:ext uri="{FF2B5EF4-FFF2-40B4-BE49-F238E27FC236}">
                    <a16:creationId xmlns:a16="http://schemas.microsoft.com/office/drawing/2014/main" id="{52A1FFEF-BE2C-8EE7-B93E-A61FD2232B96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673687" y="7881130"/>
                <a:ext cx="720000" cy="0"/>
              </a:xfrm>
              <a:prstGeom prst="line">
                <a:avLst/>
              </a:prstGeom>
              <a:ln w="25400" cap="rnd">
                <a:solidFill>
                  <a:schemeClr val="bg2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>
                <a:extLst>
                  <a:ext uri="{FF2B5EF4-FFF2-40B4-BE49-F238E27FC236}">
                    <a16:creationId xmlns:a16="http://schemas.microsoft.com/office/drawing/2014/main" id="{014C0FF1-7786-E8DC-4860-A3BDA10880CA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8430138" y="7881130"/>
                <a:ext cx="720000" cy="0"/>
              </a:xfrm>
              <a:prstGeom prst="line">
                <a:avLst/>
              </a:prstGeom>
              <a:ln w="25400" cap="rnd">
                <a:solidFill>
                  <a:schemeClr val="bg2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>
                <a:extLst>
                  <a:ext uri="{FF2B5EF4-FFF2-40B4-BE49-F238E27FC236}">
                    <a16:creationId xmlns:a16="http://schemas.microsoft.com/office/drawing/2014/main" id="{D98FC58B-4D93-7747-1959-215D6B0C3CC5}"/>
                  </a:ext>
                </a:extLst>
              </p:cNvPr>
              <p:cNvCxnSpPr>
                <a:cxnSpLocks/>
              </p:cNvCxnSpPr>
              <p:nvPr/>
            </p:nvCxnSpPr>
            <p:spPr>
              <a:xfrm rot="9000000">
                <a:off x="8740143" y="7342896"/>
                <a:ext cx="720000" cy="0"/>
              </a:xfrm>
              <a:prstGeom prst="line">
                <a:avLst/>
              </a:prstGeom>
              <a:ln w="25400" cap="rnd">
                <a:solidFill>
                  <a:schemeClr val="bg2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>
                <a:extLst>
                  <a:ext uri="{FF2B5EF4-FFF2-40B4-BE49-F238E27FC236}">
                    <a16:creationId xmlns:a16="http://schemas.microsoft.com/office/drawing/2014/main" id="{8F9250CC-4D15-1272-E9FE-F056166B4C8C}"/>
                  </a:ext>
                </a:extLst>
              </p:cNvPr>
              <p:cNvCxnSpPr>
                <a:cxnSpLocks/>
              </p:cNvCxnSpPr>
              <p:nvPr/>
            </p:nvCxnSpPr>
            <p:spPr>
              <a:xfrm rot="12600000">
                <a:off x="9361917" y="7342896"/>
                <a:ext cx="720000" cy="0"/>
              </a:xfrm>
              <a:prstGeom prst="line">
                <a:avLst/>
              </a:prstGeom>
              <a:ln w="25400" cap="rnd">
                <a:solidFill>
                  <a:schemeClr val="bg2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4B91A37A-9B45-7D31-709B-69B3BD0F1921}"/>
              </a:ext>
            </a:extLst>
          </p:cNvPr>
          <p:cNvGrpSpPr/>
          <p:nvPr/>
        </p:nvGrpSpPr>
        <p:grpSpPr>
          <a:xfrm>
            <a:off x="273329" y="3365142"/>
            <a:ext cx="2670389" cy="2327599"/>
            <a:chOff x="273329" y="3391021"/>
            <a:chExt cx="2670389" cy="2327599"/>
          </a:xfrm>
        </p:grpSpPr>
        <p:sp>
          <p:nvSpPr>
            <p:cNvPr id="17" name="Hexagon 16">
              <a:extLst>
                <a:ext uri="{FF2B5EF4-FFF2-40B4-BE49-F238E27FC236}">
                  <a16:creationId xmlns:a16="http://schemas.microsoft.com/office/drawing/2014/main" id="{0B4C439F-C428-F5CE-0DB0-0770AA71D583}"/>
                </a:ext>
              </a:extLst>
            </p:cNvPr>
            <p:cNvSpPr/>
            <p:nvPr/>
          </p:nvSpPr>
          <p:spPr>
            <a:xfrm rot="19829571">
              <a:off x="1507248" y="4473308"/>
              <a:ext cx="1436470" cy="1245312"/>
            </a:xfrm>
            <a:prstGeom prst="hexagon">
              <a:avLst>
                <a:gd name="adj" fmla="val 29787"/>
                <a:gd name="vf" fmla="val 115470"/>
              </a:avLst>
            </a:prstGeom>
            <a:solidFill>
              <a:schemeClr val="bg1">
                <a:lumMod val="85000"/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Hexagon 17">
              <a:extLst>
                <a:ext uri="{FF2B5EF4-FFF2-40B4-BE49-F238E27FC236}">
                  <a16:creationId xmlns:a16="http://schemas.microsoft.com/office/drawing/2014/main" id="{7C17676B-B8ED-4B60-5D57-265A71ADC6B1}"/>
                </a:ext>
              </a:extLst>
            </p:cNvPr>
            <p:cNvSpPr/>
            <p:nvPr/>
          </p:nvSpPr>
          <p:spPr>
            <a:xfrm rot="19829571">
              <a:off x="273329" y="4456161"/>
              <a:ext cx="1436470" cy="1245312"/>
            </a:xfrm>
            <a:prstGeom prst="hexagon">
              <a:avLst>
                <a:gd name="adj" fmla="val 29787"/>
                <a:gd name="vf" fmla="val 115470"/>
              </a:avLst>
            </a:prstGeom>
            <a:solidFill>
              <a:schemeClr val="bg1">
                <a:lumMod val="85000"/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Hexagon 18">
              <a:extLst>
                <a:ext uri="{FF2B5EF4-FFF2-40B4-BE49-F238E27FC236}">
                  <a16:creationId xmlns:a16="http://schemas.microsoft.com/office/drawing/2014/main" id="{E4F5AEEE-F5E9-BAE4-2006-09E26AE8FAB5}"/>
                </a:ext>
              </a:extLst>
            </p:cNvPr>
            <p:cNvSpPr/>
            <p:nvPr/>
          </p:nvSpPr>
          <p:spPr>
            <a:xfrm rot="19829571">
              <a:off x="891504" y="3391021"/>
              <a:ext cx="1436470" cy="1245312"/>
            </a:xfrm>
            <a:prstGeom prst="hexagon">
              <a:avLst>
                <a:gd name="adj" fmla="val 29787"/>
                <a:gd name="vf" fmla="val 115470"/>
              </a:avLst>
            </a:prstGeom>
            <a:solidFill>
              <a:schemeClr val="bg1">
                <a:lumMod val="85000"/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26" name="Group 125">
              <a:extLst>
                <a:ext uri="{FF2B5EF4-FFF2-40B4-BE49-F238E27FC236}">
                  <a16:creationId xmlns:a16="http://schemas.microsoft.com/office/drawing/2014/main" id="{68E018A0-E296-E029-D0BC-448E590F791D}"/>
                </a:ext>
              </a:extLst>
            </p:cNvPr>
            <p:cNvGrpSpPr/>
            <p:nvPr/>
          </p:nvGrpSpPr>
          <p:grpSpPr>
            <a:xfrm>
              <a:off x="317960" y="3492688"/>
              <a:ext cx="2583558" cy="2152941"/>
              <a:chOff x="8119251" y="7342896"/>
              <a:chExt cx="2583558" cy="2152941"/>
            </a:xfrm>
          </p:grpSpPr>
          <p:cxnSp>
            <p:nvCxnSpPr>
              <p:cNvPr id="127" name="Straight Connector 126">
                <a:extLst>
                  <a:ext uri="{FF2B5EF4-FFF2-40B4-BE49-F238E27FC236}">
                    <a16:creationId xmlns:a16="http://schemas.microsoft.com/office/drawing/2014/main" id="{312FEE2D-5DEE-B77B-2C5B-2584094FD582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10294579" y="8957601"/>
                <a:ext cx="720000" cy="0"/>
              </a:xfrm>
              <a:prstGeom prst="line">
                <a:avLst/>
              </a:prstGeom>
              <a:ln w="25400" cap="rnd">
                <a:solidFill>
                  <a:schemeClr val="bg2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>
                <a:extLst>
                  <a:ext uri="{FF2B5EF4-FFF2-40B4-BE49-F238E27FC236}">
                    <a16:creationId xmlns:a16="http://schemas.microsoft.com/office/drawing/2014/main" id="{A6582F89-3719-E3D0-F379-5BB17A0CC8CD}"/>
                  </a:ext>
                </a:extLst>
              </p:cNvPr>
              <p:cNvCxnSpPr>
                <a:cxnSpLocks/>
              </p:cNvCxnSpPr>
              <p:nvPr/>
            </p:nvCxnSpPr>
            <p:spPr>
              <a:xfrm rot="9000000">
                <a:off x="9982809" y="9495836"/>
                <a:ext cx="720000" cy="0"/>
              </a:xfrm>
              <a:prstGeom prst="line">
                <a:avLst/>
              </a:prstGeom>
              <a:ln w="25400" cap="rnd">
                <a:solidFill>
                  <a:schemeClr val="bg2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>
                <a:extLst>
                  <a:ext uri="{FF2B5EF4-FFF2-40B4-BE49-F238E27FC236}">
                    <a16:creationId xmlns:a16="http://schemas.microsoft.com/office/drawing/2014/main" id="{04D966E9-0106-3CF1-7598-D8EB15DCF387}"/>
                  </a:ext>
                </a:extLst>
              </p:cNvPr>
              <p:cNvCxnSpPr>
                <a:cxnSpLocks/>
              </p:cNvCxnSpPr>
              <p:nvPr/>
            </p:nvCxnSpPr>
            <p:spPr>
              <a:xfrm rot="12600000">
                <a:off x="9361035" y="9495837"/>
                <a:ext cx="720000" cy="0"/>
              </a:xfrm>
              <a:prstGeom prst="line">
                <a:avLst/>
              </a:prstGeom>
              <a:ln w="25400" cap="rnd">
                <a:solidFill>
                  <a:schemeClr val="bg2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>
                <a:extLst>
                  <a:ext uri="{FF2B5EF4-FFF2-40B4-BE49-F238E27FC236}">
                    <a16:creationId xmlns:a16="http://schemas.microsoft.com/office/drawing/2014/main" id="{11854FE9-89FA-C85F-29AB-C47ECFBB3BBF}"/>
                  </a:ext>
                </a:extLst>
              </p:cNvPr>
              <p:cNvCxnSpPr>
                <a:cxnSpLocks/>
              </p:cNvCxnSpPr>
              <p:nvPr/>
            </p:nvCxnSpPr>
            <p:spPr>
              <a:xfrm rot="12600000">
                <a:off x="9982809" y="8419367"/>
                <a:ext cx="720000" cy="0"/>
              </a:xfrm>
              <a:prstGeom prst="line">
                <a:avLst/>
              </a:prstGeom>
              <a:ln w="25400" cap="rnd">
                <a:solidFill>
                  <a:schemeClr val="bg2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>
                <a:extLst>
                  <a:ext uri="{FF2B5EF4-FFF2-40B4-BE49-F238E27FC236}">
                    <a16:creationId xmlns:a16="http://schemas.microsoft.com/office/drawing/2014/main" id="{BE04086B-525C-A294-28A7-7CFDD4A85233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7809246" y="8957600"/>
                <a:ext cx="720000" cy="0"/>
              </a:xfrm>
              <a:prstGeom prst="line">
                <a:avLst/>
              </a:prstGeom>
              <a:ln w="25400" cap="rnd">
                <a:solidFill>
                  <a:schemeClr val="bg2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>
                <a:extLst>
                  <a:ext uri="{FF2B5EF4-FFF2-40B4-BE49-F238E27FC236}">
                    <a16:creationId xmlns:a16="http://schemas.microsoft.com/office/drawing/2014/main" id="{BCF6E175-44DC-B1BC-3911-E29217DE9CEC}"/>
                  </a:ext>
                </a:extLst>
              </p:cNvPr>
              <p:cNvCxnSpPr>
                <a:cxnSpLocks/>
              </p:cNvCxnSpPr>
              <p:nvPr/>
            </p:nvCxnSpPr>
            <p:spPr>
              <a:xfrm rot="9000000">
                <a:off x="8741025" y="9495835"/>
                <a:ext cx="720000" cy="0"/>
              </a:xfrm>
              <a:prstGeom prst="line">
                <a:avLst/>
              </a:prstGeom>
              <a:ln w="25400" cap="rnd">
                <a:solidFill>
                  <a:schemeClr val="bg2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>
                <a:extLst>
                  <a:ext uri="{FF2B5EF4-FFF2-40B4-BE49-F238E27FC236}">
                    <a16:creationId xmlns:a16="http://schemas.microsoft.com/office/drawing/2014/main" id="{83421720-A7B2-8FB3-5A96-0BD49EF5E7D2}"/>
                  </a:ext>
                </a:extLst>
              </p:cNvPr>
              <p:cNvCxnSpPr>
                <a:cxnSpLocks/>
              </p:cNvCxnSpPr>
              <p:nvPr/>
            </p:nvCxnSpPr>
            <p:spPr>
              <a:xfrm rot="9000000">
                <a:off x="8119251" y="8419366"/>
                <a:ext cx="720000" cy="0"/>
              </a:xfrm>
              <a:prstGeom prst="line">
                <a:avLst/>
              </a:prstGeom>
              <a:ln w="25400" cap="rnd">
                <a:solidFill>
                  <a:schemeClr val="bg2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>
                <a:extLst>
                  <a:ext uri="{FF2B5EF4-FFF2-40B4-BE49-F238E27FC236}">
                    <a16:creationId xmlns:a16="http://schemas.microsoft.com/office/drawing/2014/main" id="{758B4745-1017-8B0F-B1BF-1C735BE8D8BC}"/>
                  </a:ext>
                </a:extLst>
              </p:cNvPr>
              <p:cNvCxnSpPr>
                <a:cxnSpLocks/>
              </p:cNvCxnSpPr>
              <p:nvPr/>
            </p:nvCxnSpPr>
            <p:spPr>
              <a:xfrm rot="12600000">
                <a:off x="8119251" y="9495836"/>
                <a:ext cx="720000" cy="0"/>
              </a:xfrm>
              <a:prstGeom prst="line">
                <a:avLst/>
              </a:prstGeom>
              <a:ln w="25400" cap="rnd">
                <a:solidFill>
                  <a:schemeClr val="bg2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>
                <a:extLst>
                  <a:ext uri="{FF2B5EF4-FFF2-40B4-BE49-F238E27FC236}">
                    <a16:creationId xmlns:a16="http://schemas.microsoft.com/office/drawing/2014/main" id="{200A6E5E-84B5-676C-C079-FE73A37A6932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673687" y="7881130"/>
                <a:ext cx="720000" cy="0"/>
              </a:xfrm>
              <a:prstGeom prst="line">
                <a:avLst/>
              </a:prstGeom>
              <a:ln w="25400" cap="rnd">
                <a:solidFill>
                  <a:schemeClr val="bg2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>
                <a:extLst>
                  <a:ext uri="{FF2B5EF4-FFF2-40B4-BE49-F238E27FC236}">
                    <a16:creationId xmlns:a16="http://schemas.microsoft.com/office/drawing/2014/main" id="{92ABB2FA-1E71-A803-FCC9-499E6F184134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8430138" y="7881130"/>
                <a:ext cx="720000" cy="0"/>
              </a:xfrm>
              <a:prstGeom prst="line">
                <a:avLst/>
              </a:prstGeom>
              <a:ln w="25400" cap="rnd">
                <a:solidFill>
                  <a:schemeClr val="bg2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>
                <a:extLst>
                  <a:ext uri="{FF2B5EF4-FFF2-40B4-BE49-F238E27FC236}">
                    <a16:creationId xmlns:a16="http://schemas.microsoft.com/office/drawing/2014/main" id="{0799A7CA-AAD1-DB69-7358-E15F2077F90A}"/>
                  </a:ext>
                </a:extLst>
              </p:cNvPr>
              <p:cNvCxnSpPr>
                <a:cxnSpLocks/>
              </p:cNvCxnSpPr>
              <p:nvPr/>
            </p:nvCxnSpPr>
            <p:spPr>
              <a:xfrm rot="9000000">
                <a:off x="8740143" y="7342896"/>
                <a:ext cx="720000" cy="0"/>
              </a:xfrm>
              <a:prstGeom prst="line">
                <a:avLst/>
              </a:prstGeom>
              <a:ln w="25400" cap="rnd">
                <a:solidFill>
                  <a:schemeClr val="bg2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>
                <a:extLst>
                  <a:ext uri="{FF2B5EF4-FFF2-40B4-BE49-F238E27FC236}">
                    <a16:creationId xmlns:a16="http://schemas.microsoft.com/office/drawing/2014/main" id="{9ED0938D-C834-30C8-8AF0-D1C57EA3F3D5}"/>
                  </a:ext>
                </a:extLst>
              </p:cNvPr>
              <p:cNvCxnSpPr>
                <a:cxnSpLocks/>
              </p:cNvCxnSpPr>
              <p:nvPr/>
            </p:nvCxnSpPr>
            <p:spPr>
              <a:xfrm rot="12600000">
                <a:off x="9361917" y="7342896"/>
                <a:ext cx="720000" cy="0"/>
              </a:xfrm>
              <a:prstGeom prst="line">
                <a:avLst/>
              </a:prstGeom>
              <a:ln w="25400" cap="rnd">
                <a:solidFill>
                  <a:schemeClr val="bg2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8F4BA695-8882-1AF8-B735-B8CB9450F117}"/>
              </a:ext>
            </a:extLst>
          </p:cNvPr>
          <p:cNvGrpSpPr/>
          <p:nvPr/>
        </p:nvGrpSpPr>
        <p:grpSpPr>
          <a:xfrm>
            <a:off x="273329" y="1086853"/>
            <a:ext cx="2670389" cy="2327599"/>
            <a:chOff x="273329" y="1086853"/>
            <a:chExt cx="2670389" cy="2327599"/>
          </a:xfrm>
        </p:grpSpPr>
        <p:sp>
          <p:nvSpPr>
            <p:cNvPr id="21" name="Hexagon 20">
              <a:extLst>
                <a:ext uri="{FF2B5EF4-FFF2-40B4-BE49-F238E27FC236}">
                  <a16:creationId xmlns:a16="http://schemas.microsoft.com/office/drawing/2014/main" id="{FEECFC7C-03E6-986A-8A44-76437DF57EE5}"/>
                </a:ext>
              </a:extLst>
            </p:cNvPr>
            <p:cNvSpPr/>
            <p:nvPr/>
          </p:nvSpPr>
          <p:spPr>
            <a:xfrm rot="19829571">
              <a:off x="1507248" y="2169140"/>
              <a:ext cx="1436470" cy="1245312"/>
            </a:xfrm>
            <a:prstGeom prst="hexagon">
              <a:avLst>
                <a:gd name="adj" fmla="val 29787"/>
                <a:gd name="vf" fmla="val 115470"/>
              </a:avLst>
            </a:prstGeom>
            <a:solidFill>
              <a:schemeClr val="bg1">
                <a:lumMod val="95000"/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Hexagon 21">
              <a:extLst>
                <a:ext uri="{FF2B5EF4-FFF2-40B4-BE49-F238E27FC236}">
                  <a16:creationId xmlns:a16="http://schemas.microsoft.com/office/drawing/2014/main" id="{82E376EC-7FE3-17B2-7991-78BE654F8BDA}"/>
                </a:ext>
              </a:extLst>
            </p:cNvPr>
            <p:cNvSpPr/>
            <p:nvPr/>
          </p:nvSpPr>
          <p:spPr>
            <a:xfrm rot="19829571">
              <a:off x="273329" y="2151993"/>
              <a:ext cx="1436470" cy="1245312"/>
            </a:xfrm>
            <a:prstGeom prst="hexagon">
              <a:avLst>
                <a:gd name="adj" fmla="val 29787"/>
                <a:gd name="vf" fmla="val 115470"/>
              </a:avLst>
            </a:prstGeom>
            <a:solidFill>
              <a:schemeClr val="bg1">
                <a:lumMod val="95000"/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Hexagon 22">
              <a:extLst>
                <a:ext uri="{FF2B5EF4-FFF2-40B4-BE49-F238E27FC236}">
                  <a16:creationId xmlns:a16="http://schemas.microsoft.com/office/drawing/2014/main" id="{A919EED5-E78E-8BEE-6F44-70B7EBFB0A5E}"/>
                </a:ext>
              </a:extLst>
            </p:cNvPr>
            <p:cNvSpPr/>
            <p:nvPr/>
          </p:nvSpPr>
          <p:spPr>
            <a:xfrm rot="19829571">
              <a:off x="891504" y="1086853"/>
              <a:ext cx="1436470" cy="1245312"/>
            </a:xfrm>
            <a:prstGeom prst="hexagon">
              <a:avLst>
                <a:gd name="adj" fmla="val 29787"/>
                <a:gd name="vf" fmla="val 115470"/>
              </a:avLst>
            </a:prstGeom>
            <a:solidFill>
              <a:schemeClr val="bg1">
                <a:lumMod val="95000"/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39" name="Group 138">
              <a:extLst>
                <a:ext uri="{FF2B5EF4-FFF2-40B4-BE49-F238E27FC236}">
                  <a16:creationId xmlns:a16="http://schemas.microsoft.com/office/drawing/2014/main" id="{1DEE4C2A-B97D-C3B8-7BB0-FBCA272FA027}"/>
                </a:ext>
              </a:extLst>
            </p:cNvPr>
            <p:cNvGrpSpPr/>
            <p:nvPr/>
          </p:nvGrpSpPr>
          <p:grpSpPr>
            <a:xfrm>
              <a:off x="308262" y="1161049"/>
              <a:ext cx="2583558" cy="2152941"/>
              <a:chOff x="8119251" y="7342896"/>
              <a:chExt cx="2583558" cy="2152941"/>
            </a:xfrm>
          </p:grpSpPr>
          <p:cxnSp>
            <p:nvCxnSpPr>
              <p:cNvPr id="140" name="Straight Connector 139">
                <a:extLst>
                  <a:ext uri="{FF2B5EF4-FFF2-40B4-BE49-F238E27FC236}">
                    <a16:creationId xmlns:a16="http://schemas.microsoft.com/office/drawing/2014/main" id="{B215E966-7B17-17B0-9198-BE6AF079E848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10294579" y="8957601"/>
                <a:ext cx="720000" cy="0"/>
              </a:xfrm>
              <a:prstGeom prst="line">
                <a:avLst/>
              </a:prstGeom>
              <a:ln w="25400" cap="rnd">
                <a:solidFill>
                  <a:schemeClr val="bg2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>
                <a:extLst>
                  <a:ext uri="{FF2B5EF4-FFF2-40B4-BE49-F238E27FC236}">
                    <a16:creationId xmlns:a16="http://schemas.microsoft.com/office/drawing/2014/main" id="{E08D757A-C73A-5BA9-3541-3C8435BD81C4}"/>
                  </a:ext>
                </a:extLst>
              </p:cNvPr>
              <p:cNvCxnSpPr>
                <a:cxnSpLocks/>
              </p:cNvCxnSpPr>
              <p:nvPr/>
            </p:nvCxnSpPr>
            <p:spPr>
              <a:xfrm rot="9000000">
                <a:off x="9982809" y="9495836"/>
                <a:ext cx="720000" cy="0"/>
              </a:xfrm>
              <a:prstGeom prst="line">
                <a:avLst/>
              </a:prstGeom>
              <a:ln w="25400" cap="rnd">
                <a:solidFill>
                  <a:schemeClr val="bg2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>
                <a:extLst>
                  <a:ext uri="{FF2B5EF4-FFF2-40B4-BE49-F238E27FC236}">
                    <a16:creationId xmlns:a16="http://schemas.microsoft.com/office/drawing/2014/main" id="{F1FF4992-9C90-52E3-CDFD-5E45C3832CFE}"/>
                  </a:ext>
                </a:extLst>
              </p:cNvPr>
              <p:cNvCxnSpPr>
                <a:cxnSpLocks/>
              </p:cNvCxnSpPr>
              <p:nvPr/>
            </p:nvCxnSpPr>
            <p:spPr>
              <a:xfrm rot="12600000">
                <a:off x="9361035" y="9495837"/>
                <a:ext cx="720000" cy="0"/>
              </a:xfrm>
              <a:prstGeom prst="line">
                <a:avLst/>
              </a:prstGeom>
              <a:ln w="25400" cap="rnd">
                <a:solidFill>
                  <a:schemeClr val="bg2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>
                <a:extLst>
                  <a:ext uri="{FF2B5EF4-FFF2-40B4-BE49-F238E27FC236}">
                    <a16:creationId xmlns:a16="http://schemas.microsoft.com/office/drawing/2014/main" id="{0B055EAB-DEE5-6B83-81C2-A38C4F58190E}"/>
                  </a:ext>
                </a:extLst>
              </p:cNvPr>
              <p:cNvCxnSpPr>
                <a:cxnSpLocks/>
              </p:cNvCxnSpPr>
              <p:nvPr/>
            </p:nvCxnSpPr>
            <p:spPr>
              <a:xfrm rot="12600000">
                <a:off x="9982809" y="8419367"/>
                <a:ext cx="720000" cy="0"/>
              </a:xfrm>
              <a:prstGeom prst="line">
                <a:avLst/>
              </a:prstGeom>
              <a:ln w="25400" cap="rnd">
                <a:solidFill>
                  <a:schemeClr val="bg2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Straight Connector 143">
                <a:extLst>
                  <a:ext uri="{FF2B5EF4-FFF2-40B4-BE49-F238E27FC236}">
                    <a16:creationId xmlns:a16="http://schemas.microsoft.com/office/drawing/2014/main" id="{1C9DA093-F07A-AF09-177B-CAE94677452B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7809246" y="8957600"/>
                <a:ext cx="720000" cy="0"/>
              </a:xfrm>
              <a:prstGeom prst="line">
                <a:avLst/>
              </a:prstGeom>
              <a:ln w="25400" cap="rnd">
                <a:solidFill>
                  <a:schemeClr val="bg2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>
                <a:extLst>
                  <a:ext uri="{FF2B5EF4-FFF2-40B4-BE49-F238E27FC236}">
                    <a16:creationId xmlns:a16="http://schemas.microsoft.com/office/drawing/2014/main" id="{DCB41E5F-F75C-DF2D-7CA9-7C536A055B2A}"/>
                  </a:ext>
                </a:extLst>
              </p:cNvPr>
              <p:cNvCxnSpPr>
                <a:cxnSpLocks/>
              </p:cNvCxnSpPr>
              <p:nvPr/>
            </p:nvCxnSpPr>
            <p:spPr>
              <a:xfrm rot="9000000">
                <a:off x="8741025" y="9495835"/>
                <a:ext cx="720000" cy="0"/>
              </a:xfrm>
              <a:prstGeom prst="line">
                <a:avLst/>
              </a:prstGeom>
              <a:ln w="25400" cap="rnd">
                <a:solidFill>
                  <a:schemeClr val="bg2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>
                <a:extLst>
                  <a:ext uri="{FF2B5EF4-FFF2-40B4-BE49-F238E27FC236}">
                    <a16:creationId xmlns:a16="http://schemas.microsoft.com/office/drawing/2014/main" id="{51F79400-5D5C-1252-B2A8-53F36A6D2B9D}"/>
                  </a:ext>
                </a:extLst>
              </p:cNvPr>
              <p:cNvCxnSpPr>
                <a:cxnSpLocks/>
              </p:cNvCxnSpPr>
              <p:nvPr/>
            </p:nvCxnSpPr>
            <p:spPr>
              <a:xfrm rot="9000000">
                <a:off x="8119251" y="8419366"/>
                <a:ext cx="720000" cy="0"/>
              </a:xfrm>
              <a:prstGeom prst="line">
                <a:avLst/>
              </a:prstGeom>
              <a:ln w="25400" cap="rnd">
                <a:solidFill>
                  <a:schemeClr val="bg2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>
                <a:extLst>
                  <a:ext uri="{FF2B5EF4-FFF2-40B4-BE49-F238E27FC236}">
                    <a16:creationId xmlns:a16="http://schemas.microsoft.com/office/drawing/2014/main" id="{10268CC8-9887-3743-6598-6E8A8CEFD0AF}"/>
                  </a:ext>
                </a:extLst>
              </p:cNvPr>
              <p:cNvCxnSpPr>
                <a:cxnSpLocks/>
              </p:cNvCxnSpPr>
              <p:nvPr/>
            </p:nvCxnSpPr>
            <p:spPr>
              <a:xfrm rot="12600000">
                <a:off x="8119251" y="9495836"/>
                <a:ext cx="720000" cy="0"/>
              </a:xfrm>
              <a:prstGeom prst="line">
                <a:avLst/>
              </a:prstGeom>
              <a:ln w="25400" cap="rnd">
                <a:solidFill>
                  <a:schemeClr val="bg2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>
                <a:extLst>
                  <a:ext uri="{FF2B5EF4-FFF2-40B4-BE49-F238E27FC236}">
                    <a16:creationId xmlns:a16="http://schemas.microsoft.com/office/drawing/2014/main" id="{2ADD1C14-92EF-8550-3399-FBA2715A7276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673687" y="7881130"/>
                <a:ext cx="720000" cy="0"/>
              </a:xfrm>
              <a:prstGeom prst="line">
                <a:avLst/>
              </a:prstGeom>
              <a:ln w="25400" cap="rnd">
                <a:solidFill>
                  <a:schemeClr val="bg2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>
                <a:extLst>
                  <a:ext uri="{FF2B5EF4-FFF2-40B4-BE49-F238E27FC236}">
                    <a16:creationId xmlns:a16="http://schemas.microsoft.com/office/drawing/2014/main" id="{53945BCD-E7D9-15FC-408C-C74E399DBCB8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8430138" y="7881130"/>
                <a:ext cx="720000" cy="0"/>
              </a:xfrm>
              <a:prstGeom prst="line">
                <a:avLst/>
              </a:prstGeom>
              <a:ln w="25400" cap="rnd">
                <a:solidFill>
                  <a:schemeClr val="bg2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>
                <a:extLst>
                  <a:ext uri="{FF2B5EF4-FFF2-40B4-BE49-F238E27FC236}">
                    <a16:creationId xmlns:a16="http://schemas.microsoft.com/office/drawing/2014/main" id="{6967B952-2FC0-13B5-3FEF-79CA358C8CCC}"/>
                  </a:ext>
                </a:extLst>
              </p:cNvPr>
              <p:cNvCxnSpPr>
                <a:cxnSpLocks/>
              </p:cNvCxnSpPr>
              <p:nvPr/>
            </p:nvCxnSpPr>
            <p:spPr>
              <a:xfrm rot="9000000">
                <a:off x="8740143" y="7342896"/>
                <a:ext cx="720000" cy="0"/>
              </a:xfrm>
              <a:prstGeom prst="line">
                <a:avLst/>
              </a:prstGeom>
              <a:ln w="25400" cap="rnd">
                <a:solidFill>
                  <a:schemeClr val="bg2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>
                <a:extLst>
                  <a:ext uri="{FF2B5EF4-FFF2-40B4-BE49-F238E27FC236}">
                    <a16:creationId xmlns:a16="http://schemas.microsoft.com/office/drawing/2014/main" id="{8E91A02A-3E14-B080-7426-ED4FF1F34E21}"/>
                  </a:ext>
                </a:extLst>
              </p:cNvPr>
              <p:cNvCxnSpPr>
                <a:cxnSpLocks/>
              </p:cNvCxnSpPr>
              <p:nvPr/>
            </p:nvCxnSpPr>
            <p:spPr>
              <a:xfrm rot="12600000">
                <a:off x="9361917" y="7342896"/>
                <a:ext cx="720000" cy="0"/>
              </a:xfrm>
              <a:prstGeom prst="line">
                <a:avLst/>
              </a:prstGeom>
              <a:ln w="25400" cap="rnd">
                <a:solidFill>
                  <a:schemeClr val="bg2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4" name="Cube 33">
            <a:extLst>
              <a:ext uri="{FF2B5EF4-FFF2-40B4-BE49-F238E27FC236}">
                <a16:creationId xmlns:a16="http://schemas.microsoft.com/office/drawing/2014/main" id="{9964E8FB-A86F-FBEC-E654-B02B88AC6AA9}"/>
              </a:ext>
            </a:extLst>
          </p:cNvPr>
          <p:cNvSpPr>
            <a:spLocks noChangeAspect="1"/>
          </p:cNvSpPr>
          <p:nvPr/>
        </p:nvSpPr>
        <p:spPr>
          <a:xfrm rot="16200000">
            <a:off x="2609345" y="1650811"/>
            <a:ext cx="291697" cy="292531"/>
          </a:xfrm>
          <a:prstGeom prst="cube">
            <a:avLst>
              <a:gd name="adj" fmla="val 24404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53" name="Picture 152" descr="Akropolis - Shut Up &amp; Sit Down">
            <a:extLst>
              <a:ext uri="{FF2B5EF4-FFF2-40B4-BE49-F238E27FC236}">
                <a16:creationId xmlns:a16="http://schemas.microsoft.com/office/drawing/2014/main" id="{7D3AC0B0-2BDD-A6A5-A31F-6C64E9339B5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48" t="7203" r="17203" b="73665"/>
          <a:stretch/>
        </p:blipFill>
        <p:spPr bwMode="auto">
          <a:xfrm rot="16200000">
            <a:off x="-797068" y="5132022"/>
            <a:ext cx="11894099" cy="3445056"/>
          </a:xfrm>
          <a:custGeom>
            <a:avLst/>
            <a:gdLst>
              <a:gd name="connsiteX0" fmla="*/ 0 w 2988000"/>
              <a:gd name="connsiteY0" fmla="*/ 0 h 4320000"/>
              <a:gd name="connsiteX1" fmla="*/ 2988000 w 2988000"/>
              <a:gd name="connsiteY1" fmla="*/ 0 h 4320000"/>
              <a:gd name="connsiteX2" fmla="*/ 2988000 w 2988000"/>
              <a:gd name="connsiteY2" fmla="*/ 4320000 h 4320000"/>
              <a:gd name="connsiteX3" fmla="*/ 0 w 2988000"/>
              <a:gd name="connsiteY3" fmla="*/ 4320000 h 43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88000" h="4320000">
                <a:moveTo>
                  <a:pt x="0" y="0"/>
                </a:moveTo>
                <a:lnTo>
                  <a:pt x="2988000" y="0"/>
                </a:lnTo>
                <a:lnTo>
                  <a:pt x="2988000" y="4320000"/>
                </a:lnTo>
                <a:lnTo>
                  <a:pt x="0" y="4320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Multiplication Sign 1">
            <a:extLst>
              <a:ext uri="{FF2B5EF4-FFF2-40B4-BE49-F238E27FC236}">
                <a16:creationId xmlns:a16="http://schemas.microsoft.com/office/drawing/2014/main" id="{149463F0-06D5-0AB1-A714-7AE4193E893C}"/>
              </a:ext>
            </a:extLst>
          </p:cNvPr>
          <p:cNvSpPr/>
          <p:nvPr/>
        </p:nvSpPr>
        <p:spPr>
          <a:xfrm>
            <a:off x="2486801" y="1585167"/>
            <a:ext cx="536784" cy="458357"/>
          </a:xfrm>
          <a:prstGeom prst="mathMultiply">
            <a:avLst>
              <a:gd name="adj1" fmla="val 11709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1B698DE5-16D3-30E6-4C98-38644F6F3E4E}"/>
              </a:ext>
            </a:extLst>
          </p:cNvPr>
          <p:cNvGrpSpPr/>
          <p:nvPr/>
        </p:nvGrpSpPr>
        <p:grpSpPr>
          <a:xfrm>
            <a:off x="2309494" y="3409368"/>
            <a:ext cx="858743" cy="1124190"/>
            <a:chOff x="2389365" y="3433037"/>
            <a:chExt cx="858743" cy="1124190"/>
          </a:xfrm>
        </p:grpSpPr>
        <p:sp>
          <p:nvSpPr>
            <p:cNvPr id="12" name="Arrow: Notched Right 11">
              <a:extLst>
                <a:ext uri="{FF2B5EF4-FFF2-40B4-BE49-F238E27FC236}">
                  <a16:creationId xmlns:a16="http://schemas.microsoft.com/office/drawing/2014/main" id="{622615FD-C9A6-421C-20B8-2D2A03952AB9}"/>
                </a:ext>
              </a:extLst>
            </p:cNvPr>
            <p:cNvSpPr/>
            <p:nvPr/>
          </p:nvSpPr>
          <p:spPr>
            <a:xfrm rot="5400000">
              <a:off x="2256642" y="3565760"/>
              <a:ext cx="1124190" cy="858743"/>
            </a:xfrm>
            <a:prstGeom prst="notchedRightArrow">
              <a:avLst>
                <a:gd name="adj1" fmla="val 67097"/>
                <a:gd name="adj2" fmla="val 29483"/>
              </a:avLst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2000">
                  <a:schemeClr val="bg1">
                    <a:lumMod val="75000"/>
                  </a:schemeClr>
                </a:gs>
                <a:gs pos="75000">
                  <a:schemeClr val="bg1">
                    <a:lumMod val="6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lin ang="0" scaled="1"/>
              <a:tileRect/>
            </a:gradFill>
            <a:ln w="25400">
              <a:solidFill>
                <a:schemeClr val="bg2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7" name="Cube 76">
              <a:extLst>
                <a:ext uri="{FF2B5EF4-FFF2-40B4-BE49-F238E27FC236}">
                  <a16:creationId xmlns:a16="http://schemas.microsoft.com/office/drawing/2014/main" id="{62FEA4A2-E762-BA01-86D2-6BDC291AB37C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2676344" y="3729552"/>
              <a:ext cx="291697" cy="292531"/>
            </a:xfrm>
            <a:prstGeom prst="cube">
              <a:avLst>
                <a:gd name="adj" fmla="val 24404"/>
              </a:avLst>
            </a:prstGeom>
            <a:solidFill>
              <a:schemeClr val="bg1">
                <a:lumMod val="6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Plus Sign 3">
              <a:extLst>
                <a:ext uri="{FF2B5EF4-FFF2-40B4-BE49-F238E27FC236}">
                  <a16:creationId xmlns:a16="http://schemas.microsoft.com/office/drawing/2014/main" id="{D2BC7537-8704-CA4F-7DEB-0B67A8D1DB67}"/>
                </a:ext>
              </a:extLst>
            </p:cNvPr>
            <p:cNvSpPr/>
            <p:nvPr/>
          </p:nvSpPr>
          <p:spPr>
            <a:xfrm>
              <a:off x="2646698" y="4037130"/>
              <a:ext cx="344078" cy="345052"/>
            </a:xfrm>
            <a:prstGeom prst="mathPlus">
              <a:avLst>
                <a:gd name="adj1" fmla="val 15042"/>
              </a:avLst>
            </a:prstGeom>
            <a:solidFill>
              <a:srgbClr val="FF0000"/>
            </a:solidFill>
            <a:ln>
              <a:solidFill>
                <a:srgbClr val="C00000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FE6D794D-88D4-5217-E606-D733FFAAD4BE}"/>
              </a:ext>
            </a:extLst>
          </p:cNvPr>
          <p:cNvGrpSpPr/>
          <p:nvPr/>
        </p:nvGrpSpPr>
        <p:grpSpPr>
          <a:xfrm>
            <a:off x="2309494" y="5720885"/>
            <a:ext cx="858743" cy="1124190"/>
            <a:chOff x="2389365" y="3433037"/>
            <a:chExt cx="858743" cy="1124190"/>
          </a:xfrm>
        </p:grpSpPr>
        <p:sp>
          <p:nvSpPr>
            <p:cNvPr id="26" name="Arrow: Notched Right 25">
              <a:extLst>
                <a:ext uri="{FF2B5EF4-FFF2-40B4-BE49-F238E27FC236}">
                  <a16:creationId xmlns:a16="http://schemas.microsoft.com/office/drawing/2014/main" id="{9EFB5693-7ACF-8DAE-8E02-899BAF64B8CB}"/>
                </a:ext>
              </a:extLst>
            </p:cNvPr>
            <p:cNvSpPr/>
            <p:nvPr/>
          </p:nvSpPr>
          <p:spPr>
            <a:xfrm rot="5400000">
              <a:off x="2256642" y="3565760"/>
              <a:ext cx="1124190" cy="858743"/>
            </a:xfrm>
            <a:prstGeom prst="notchedRightArrow">
              <a:avLst>
                <a:gd name="adj1" fmla="val 67097"/>
                <a:gd name="adj2" fmla="val 29483"/>
              </a:avLst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2000">
                  <a:schemeClr val="bg1">
                    <a:lumMod val="75000"/>
                  </a:schemeClr>
                </a:gs>
                <a:gs pos="75000">
                  <a:schemeClr val="bg1">
                    <a:lumMod val="6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lin ang="0" scaled="1"/>
              <a:tileRect/>
            </a:gradFill>
            <a:ln w="25400">
              <a:solidFill>
                <a:schemeClr val="bg2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Cube 26">
              <a:extLst>
                <a:ext uri="{FF2B5EF4-FFF2-40B4-BE49-F238E27FC236}">
                  <a16:creationId xmlns:a16="http://schemas.microsoft.com/office/drawing/2014/main" id="{86C1CEF9-A955-AEE4-D159-5E8260A6F6FF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2676344" y="3729552"/>
              <a:ext cx="291697" cy="292531"/>
            </a:xfrm>
            <a:prstGeom prst="cube">
              <a:avLst>
                <a:gd name="adj" fmla="val 24404"/>
              </a:avLst>
            </a:prstGeom>
            <a:solidFill>
              <a:schemeClr val="bg1">
                <a:lumMod val="6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Plus Sign 27">
              <a:extLst>
                <a:ext uri="{FF2B5EF4-FFF2-40B4-BE49-F238E27FC236}">
                  <a16:creationId xmlns:a16="http://schemas.microsoft.com/office/drawing/2014/main" id="{397BFA4A-F1F5-7C50-ADB6-45371C45502F}"/>
                </a:ext>
              </a:extLst>
            </p:cNvPr>
            <p:cNvSpPr/>
            <p:nvPr/>
          </p:nvSpPr>
          <p:spPr>
            <a:xfrm>
              <a:off x="2646698" y="4037130"/>
              <a:ext cx="344078" cy="345052"/>
            </a:xfrm>
            <a:prstGeom prst="mathPlus">
              <a:avLst>
                <a:gd name="adj1" fmla="val 15042"/>
              </a:avLst>
            </a:prstGeom>
            <a:solidFill>
              <a:srgbClr val="FF0000"/>
            </a:solidFill>
            <a:ln>
              <a:solidFill>
                <a:srgbClr val="C00000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D3B22996-3238-CFC9-AD0E-FCC0F05F4B76}"/>
              </a:ext>
            </a:extLst>
          </p:cNvPr>
          <p:cNvGrpSpPr/>
          <p:nvPr/>
        </p:nvGrpSpPr>
        <p:grpSpPr>
          <a:xfrm>
            <a:off x="2309494" y="8016074"/>
            <a:ext cx="858743" cy="1124190"/>
            <a:chOff x="2389365" y="3433037"/>
            <a:chExt cx="858743" cy="1124190"/>
          </a:xfrm>
        </p:grpSpPr>
        <p:sp>
          <p:nvSpPr>
            <p:cNvPr id="30" name="Arrow: Notched Right 29">
              <a:extLst>
                <a:ext uri="{FF2B5EF4-FFF2-40B4-BE49-F238E27FC236}">
                  <a16:creationId xmlns:a16="http://schemas.microsoft.com/office/drawing/2014/main" id="{DAF9DC93-5479-3F48-D269-CD5FEC320EDC}"/>
                </a:ext>
              </a:extLst>
            </p:cNvPr>
            <p:cNvSpPr/>
            <p:nvPr/>
          </p:nvSpPr>
          <p:spPr>
            <a:xfrm rot="5400000">
              <a:off x="2256642" y="3565760"/>
              <a:ext cx="1124190" cy="858743"/>
            </a:xfrm>
            <a:prstGeom prst="notchedRightArrow">
              <a:avLst>
                <a:gd name="adj1" fmla="val 67097"/>
                <a:gd name="adj2" fmla="val 29483"/>
              </a:avLst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2000">
                  <a:schemeClr val="bg1">
                    <a:lumMod val="75000"/>
                  </a:schemeClr>
                </a:gs>
                <a:gs pos="75000">
                  <a:schemeClr val="bg1">
                    <a:lumMod val="6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lin ang="0" scaled="1"/>
              <a:tileRect/>
            </a:gradFill>
            <a:ln w="25400">
              <a:solidFill>
                <a:schemeClr val="bg2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Cube 30">
              <a:extLst>
                <a:ext uri="{FF2B5EF4-FFF2-40B4-BE49-F238E27FC236}">
                  <a16:creationId xmlns:a16="http://schemas.microsoft.com/office/drawing/2014/main" id="{EFE8F2B0-DC80-2A28-2502-AD2E3AE7049D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2676344" y="3729552"/>
              <a:ext cx="291697" cy="292531"/>
            </a:xfrm>
            <a:prstGeom prst="cube">
              <a:avLst>
                <a:gd name="adj" fmla="val 24404"/>
              </a:avLst>
            </a:prstGeom>
            <a:solidFill>
              <a:schemeClr val="bg1">
                <a:lumMod val="6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Plus Sign 31">
              <a:extLst>
                <a:ext uri="{FF2B5EF4-FFF2-40B4-BE49-F238E27FC236}">
                  <a16:creationId xmlns:a16="http://schemas.microsoft.com/office/drawing/2014/main" id="{1D5183A1-100D-F06A-023D-2F128070DAC1}"/>
                </a:ext>
              </a:extLst>
            </p:cNvPr>
            <p:cNvSpPr/>
            <p:nvPr/>
          </p:nvSpPr>
          <p:spPr>
            <a:xfrm>
              <a:off x="2646698" y="4037130"/>
              <a:ext cx="344078" cy="345052"/>
            </a:xfrm>
            <a:prstGeom prst="mathPlus">
              <a:avLst>
                <a:gd name="adj1" fmla="val 15042"/>
              </a:avLst>
            </a:prstGeom>
            <a:solidFill>
              <a:srgbClr val="FF0000"/>
            </a:solidFill>
            <a:ln>
              <a:solidFill>
                <a:srgbClr val="C00000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CA8B1B35-C369-97B5-D11B-E073A3042D08}"/>
              </a:ext>
            </a:extLst>
          </p:cNvPr>
          <p:cNvGrpSpPr/>
          <p:nvPr/>
        </p:nvGrpSpPr>
        <p:grpSpPr>
          <a:xfrm>
            <a:off x="2309494" y="10328515"/>
            <a:ext cx="858743" cy="1124190"/>
            <a:chOff x="2389365" y="3433037"/>
            <a:chExt cx="858743" cy="1124190"/>
          </a:xfrm>
        </p:grpSpPr>
        <p:sp>
          <p:nvSpPr>
            <p:cNvPr id="35" name="Arrow: Notched Right 34">
              <a:extLst>
                <a:ext uri="{FF2B5EF4-FFF2-40B4-BE49-F238E27FC236}">
                  <a16:creationId xmlns:a16="http://schemas.microsoft.com/office/drawing/2014/main" id="{6E56EFA2-BE2A-D882-2AAF-7BEE87899850}"/>
                </a:ext>
              </a:extLst>
            </p:cNvPr>
            <p:cNvSpPr/>
            <p:nvPr/>
          </p:nvSpPr>
          <p:spPr>
            <a:xfrm rot="5400000">
              <a:off x="2256642" y="3565760"/>
              <a:ext cx="1124190" cy="858743"/>
            </a:xfrm>
            <a:prstGeom prst="notchedRightArrow">
              <a:avLst>
                <a:gd name="adj1" fmla="val 67097"/>
                <a:gd name="adj2" fmla="val 29483"/>
              </a:avLst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2000">
                  <a:schemeClr val="bg1">
                    <a:lumMod val="75000"/>
                  </a:schemeClr>
                </a:gs>
                <a:gs pos="75000">
                  <a:schemeClr val="bg1">
                    <a:lumMod val="6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lin ang="0" scaled="1"/>
              <a:tileRect/>
            </a:gradFill>
            <a:ln w="25400">
              <a:solidFill>
                <a:schemeClr val="bg2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Cube 35">
              <a:extLst>
                <a:ext uri="{FF2B5EF4-FFF2-40B4-BE49-F238E27FC236}">
                  <a16:creationId xmlns:a16="http://schemas.microsoft.com/office/drawing/2014/main" id="{62356928-1CD9-980A-E76E-892132705AE6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2676344" y="3729552"/>
              <a:ext cx="291697" cy="292531"/>
            </a:xfrm>
            <a:prstGeom prst="cube">
              <a:avLst>
                <a:gd name="adj" fmla="val 24404"/>
              </a:avLst>
            </a:prstGeom>
            <a:solidFill>
              <a:schemeClr val="bg1">
                <a:lumMod val="6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Plus Sign 36">
              <a:extLst>
                <a:ext uri="{FF2B5EF4-FFF2-40B4-BE49-F238E27FC236}">
                  <a16:creationId xmlns:a16="http://schemas.microsoft.com/office/drawing/2014/main" id="{495B443D-6869-AE0F-D19A-FA641EEA6A3E}"/>
                </a:ext>
              </a:extLst>
            </p:cNvPr>
            <p:cNvSpPr/>
            <p:nvPr/>
          </p:nvSpPr>
          <p:spPr>
            <a:xfrm>
              <a:off x="2646698" y="4037130"/>
              <a:ext cx="344078" cy="345052"/>
            </a:xfrm>
            <a:prstGeom prst="mathPlus">
              <a:avLst>
                <a:gd name="adj1" fmla="val 15042"/>
              </a:avLst>
            </a:prstGeom>
            <a:solidFill>
              <a:srgbClr val="FF0000"/>
            </a:solidFill>
            <a:ln>
              <a:solidFill>
                <a:srgbClr val="C00000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279604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Picture 2">
            <a:extLst>
              <a:ext uri="{FF2B5EF4-FFF2-40B4-BE49-F238E27FC236}">
                <a16:creationId xmlns:a16="http://schemas.microsoft.com/office/drawing/2014/main" id="{861C181D-C153-C7A8-06BF-538EC3DE5C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1" t="3634" r="4901" b="51418"/>
          <a:stretch/>
        </p:blipFill>
        <p:spPr bwMode="auto">
          <a:xfrm rot="16200000">
            <a:off x="-3342905" y="3321365"/>
            <a:ext cx="12823140" cy="6137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Rectangle: Rounded Corners 63">
            <a:extLst>
              <a:ext uri="{FF2B5EF4-FFF2-40B4-BE49-F238E27FC236}">
                <a16:creationId xmlns:a16="http://schemas.microsoft.com/office/drawing/2014/main" id="{3D099983-3A34-BAD8-F012-56580F69BBAF}"/>
              </a:ext>
            </a:extLst>
          </p:cNvPr>
          <p:cNvSpPr/>
          <p:nvPr/>
        </p:nvSpPr>
        <p:spPr>
          <a:xfrm>
            <a:off x="170482" y="2243092"/>
            <a:ext cx="2952000" cy="1911600"/>
          </a:xfrm>
          <a:prstGeom prst="roundRect">
            <a:avLst>
              <a:gd name="adj" fmla="val 5316"/>
            </a:avLst>
          </a:prstGeom>
          <a:solidFill>
            <a:schemeClr val="bg1">
              <a:alpha val="33000"/>
            </a:schemeClr>
          </a:solidFill>
          <a:ln w="6350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: Rounded Corners 64">
            <a:extLst>
              <a:ext uri="{FF2B5EF4-FFF2-40B4-BE49-F238E27FC236}">
                <a16:creationId xmlns:a16="http://schemas.microsoft.com/office/drawing/2014/main" id="{EB1CE3E6-B4D8-E238-6EE1-E5A2A7069F1C}"/>
              </a:ext>
            </a:extLst>
          </p:cNvPr>
          <p:cNvSpPr/>
          <p:nvPr/>
        </p:nvSpPr>
        <p:spPr>
          <a:xfrm>
            <a:off x="170482" y="4377698"/>
            <a:ext cx="2952000" cy="1911600"/>
          </a:xfrm>
          <a:prstGeom prst="roundRect">
            <a:avLst>
              <a:gd name="adj" fmla="val 5316"/>
            </a:avLst>
          </a:prstGeom>
          <a:solidFill>
            <a:schemeClr val="bg1">
              <a:alpha val="33000"/>
            </a:schemeClr>
          </a:solidFill>
          <a:ln w="6350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: Rounded Corners 65">
            <a:extLst>
              <a:ext uri="{FF2B5EF4-FFF2-40B4-BE49-F238E27FC236}">
                <a16:creationId xmlns:a16="http://schemas.microsoft.com/office/drawing/2014/main" id="{320A3CB0-5661-B900-A242-3D932648697D}"/>
              </a:ext>
            </a:extLst>
          </p:cNvPr>
          <p:cNvSpPr/>
          <p:nvPr/>
        </p:nvSpPr>
        <p:spPr>
          <a:xfrm>
            <a:off x="170482" y="6512304"/>
            <a:ext cx="2952000" cy="1911600"/>
          </a:xfrm>
          <a:prstGeom prst="roundRect">
            <a:avLst>
              <a:gd name="adj" fmla="val 5316"/>
            </a:avLst>
          </a:prstGeom>
          <a:solidFill>
            <a:schemeClr val="bg1">
              <a:alpha val="33000"/>
            </a:schemeClr>
          </a:solidFill>
          <a:ln w="6350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ectangle: Rounded Corners 66">
            <a:extLst>
              <a:ext uri="{FF2B5EF4-FFF2-40B4-BE49-F238E27FC236}">
                <a16:creationId xmlns:a16="http://schemas.microsoft.com/office/drawing/2014/main" id="{1A818893-0038-0823-2AF4-2B1CB8CEC7BF}"/>
              </a:ext>
            </a:extLst>
          </p:cNvPr>
          <p:cNvSpPr/>
          <p:nvPr/>
        </p:nvSpPr>
        <p:spPr>
          <a:xfrm>
            <a:off x="170482" y="8646910"/>
            <a:ext cx="2952000" cy="1911600"/>
          </a:xfrm>
          <a:prstGeom prst="roundRect">
            <a:avLst>
              <a:gd name="adj" fmla="val 5316"/>
            </a:avLst>
          </a:prstGeom>
          <a:solidFill>
            <a:schemeClr val="bg1">
              <a:alpha val="33000"/>
            </a:schemeClr>
          </a:solidFill>
          <a:ln w="6350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: Rounded Corners 67">
            <a:extLst>
              <a:ext uri="{FF2B5EF4-FFF2-40B4-BE49-F238E27FC236}">
                <a16:creationId xmlns:a16="http://schemas.microsoft.com/office/drawing/2014/main" id="{5A255D3D-3986-A6A9-0FC2-B22770FA6544}"/>
              </a:ext>
            </a:extLst>
          </p:cNvPr>
          <p:cNvSpPr/>
          <p:nvPr/>
        </p:nvSpPr>
        <p:spPr>
          <a:xfrm>
            <a:off x="170482" y="10781514"/>
            <a:ext cx="2952000" cy="1911600"/>
          </a:xfrm>
          <a:prstGeom prst="roundRect">
            <a:avLst>
              <a:gd name="adj" fmla="val 5316"/>
            </a:avLst>
          </a:prstGeom>
          <a:solidFill>
            <a:schemeClr val="bg1">
              <a:alpha val="67000"/>
            </a:schemeClr>
          </a:solidFill>
          <a:ln w="63500"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: Rounded Corners 68">
            <a:extLst>
              <a:ext uri="{FF2B5EF4-FFF2-40B4-BE49-F238E27FC236}">
                <a16:creationId xmlns:a16="http://schemas.microsoft.com/office/drawing/2014/main" id="{F7955C67-41C1-3B47-E7CD-F17A2197C326}"/>
              </a:ext>
            </a:extLst>
          </p:cNvPr>
          <p:cNvSpPr/>
          <p:nvPr/>
        </p:nvSpPr>
        <p:spPr>
          <a:xfrm>
            <a:off x="170482" y="108486"/>
            <a:ext cx="2952000" cy="1911600"/>
          </a:xfrm>
          <a:prstGeom prst="roundRect">
            <a:avLst>
              <a:gd name="adj" fmla="val 5316"/>
            </a:avLst>
          </a:prstGeom>
          <a:solidFill>
            <a:schemeClr val="bg1">
              <a:alpha val="33000"/>
            </a:schemeClr>
          </a:solidFill>
          <a:ln w="6350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ectangle: Rounded Corners 69">
            <a:extLst>
              <a:ext uri="{FF2B5EF4-FFF2-40B4-BE49-F238E27FC236}">
                <a16:creationId xmlns:a16="http://schemas.microsoft.com/office/drawing/2014/main" id="{844146F3-F169-C7B7-C797-20424B811C48}"/>
              </a:ext>
            </a:extLst>
          </p:cNvPr>
          <p:cNvSpPr/>
          <p:nvPr/>
        </p:nvSpPr>
        <p:spPr>
          <a:xfrm rot="16200000">
            <a:off x="3541576" y="10261314"/>
            <a:ext cx="2952000" cy="1911600"/>
          </a:xfrm>
          <a:prstGeom prst="roundRect">
            <a:avLst>
              <a:gd name="adj" fmla="val 5316"/>
            </a:avLst>
          </a:prstGeom>
          <a:solidFill>
            <a:srgbClr val="FF0000">
              <a:alpha val="67000"/>
            </a:srgbClr>
          </a:solidFill>
          <a:ln w="63500"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DISCARDS</a:t>
            </a:r>
          </a:p>
        </p:txBody>
      </p:sp>
      <p:sp>
        <p:nvSpPr>
          <p:cNvPr id="71" name="Rectangle: Rounded Corners 70">
            <a:extLst>
              <a:ext uri="{FF2B5EF4-FFF2-40B4-BE49-F238E27FC236}">
                <a16:creationId xmlns:a16="http://schemas.microsoft.com/office/drawing/2014/main" id="{C892D266-E8EF-976B-F843-F4F82410A079}"/>
              </a:ext>
            </a:extLst>
          </p:cNvPr>
          <p:cNvSpPr/>
          <p:nvPr/>
        </p:nvSpPr>
        <p:spPr>
          <a:xfrm rot="16200000">
            <a:off x="3541575" y="3797662"/>
            <a:ext cx="2952000" cy="1911600"/>
          </a:xfrm>
          <a:prstGeom prst="roundRect">
            <a:avLst>
              <a:gd name="adj" fmla="val 5316"/>
            </a:avLst>
          </a:prstGeom>
          <a:solidFill>
            <a:schemeClr val="bg1">
              <a:alpha val="67000"/>
            </a:schemeClr>
          </a:solidFill>
          <a:ln w="63500"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LONG ROUTES</a:t>
            </a:r>
          </a:p>
        </p:txBody>
      </p:sp>
      <p:sp>
        <p:nvSpPr>
          <p:cNvPr id="72" name="Rectangle: Rounded Corners 71">
            <a:extLst>
              <a:ext uri="{FF2B5EF4-FFF2-40B4-BE49-F238E27FC236}">
                <a16:creationId xmlns:a16="http://schemas.microsoft.com/office/drawing/2014/main" id="{7E36E09E-3AF0-124F-EA4A-EB49B63A58F8}"/>
              </a:ext>
            </a:extLst>
          </p:cNvPr>
          <p:cNvSpPr/>
          <p:nvPr/>
        </p:nvSpPr>
        <p:spPr>
          <a:xfrm rot="16200000">
            <a:off x="3541575" y="628686"/>
            <a:ext cx="2952000" cy="1911600"/>
          </a:xfrm>
          <a:prstGeom prst="roundRect">
            <a:avLst>
              <a:gd name="adj" fmla="val 5316"/>
            </a:avLst>
          </a:prstGeom>
          <a:solidFill>
            <a:schemeClr val="bg1">
              <a:alpha val="67000"/>
            </a:schemeClr>
          </a:solidFill>
          <a:ln w="63500"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SHORT ROUTES</a:t>
            </a:r>
          </a:p>
        </p:txBody>
      </p:sp>
      <p:sp>
        <p:nvSpPr>
          <p:cNvPr id="75" name="Rectangle: Rounded Corners 74">
            <a:extLst>
              <a:ext uri="{FF2B5EF4-FFF2-40B4-BE49-F238E27FC236}">
                <a16:creationId xmlns:a16="http://schemas.microsoft.com/office/drawing/2014/main" id="{D50EE931-6263-6AE3-8D13-8B8B8A5A2BE9}"/>
              </a:ext>
            </a:extLst>
          </p:cNvPr>
          <p:cNvSpPr/>
          <p:nvPr/>
        </p:nvSpPr>
        <p:spPr>
          <a:xfrm rot="16200000">
            <a:off x="3541575" y="6966639"/>
            <a:ext cx="2952000" cy="1911600"/>
          </a:xfrm>
          <a:prstGeom prst="roundRect">
            <a:avLst>
              <a:gd name="adj" fmla="val 5316"/>
            </a:avLst>
          </a:prstGeom>
          <a:solidFill>
            <a:schemeClr val="bg1">
              <a:alpha val="67000"/>
            </a:schemeClr>
          </a:solidFill>
          <a:ln w="63500"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PRIZE</a:t>
            </a:r>
          </a:p>
        </p:txBody>
      </p:sp>
    </p:spTree>
    <p:extLst>
      <p:ext uri="{BB962C8B-B14F-4D97-AF65-F5344CB8AC3E}">
        <p14:creationId xmlns:p14="http://schemas.microsoft.com/office/powerpoint/2010/main" val="1104998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33B9E3E-D6B5-7780-C55C-938BB795C75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1" t="3634" r="4901" b="51418"/>
          <a:stretch/>
        </p:blipFill>
        <p:spPr bwMode="auto">
          <a:xfrm rot="16200000">
            <a:off x="-3342905" y="3321365"/>
            <a:ext cx="12823140" cy="6137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779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</Words>
  <Application>Microsoft Office PowerPoint</Application>
  <PresentationFormat>A3 Paper (297x420 mm)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Joost Dantuma</dc:creator>
  <cp:lastModifiedBy>Joost Dantuma</cp:lastModifiedBy>
  <cp:revision>3</cp:revision>
  <dcterms:created xsi:type="dcterms:W3CDTF">2024-08-16T13:54:40Z</dcterms:created>
  <dcterms:modified xsi:type="dcterms:W3CDTF">2024-08-17T13:00:21Z</dcterms:modified>
</cp:coreProperties>
</file>