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6858000" cy="9906000" type="A4"/>
  <p:notesSz cx="6669088" cy="97536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2B91"/>
    <a:srgbClr val="CC66FF"/>
    <a:srgbClr val="A36221"/>
    <a:srgbClr val="89521C"/>
    <a:srgbClr val="182B4C"/>
    <a:srgbClr val="EDEDDF"/>
    <a:srgbClr val="D6D6B9"/>
    <a:srgbClr val="D02128"/>
    <a:srgbClr val="6600CC"/>
    <a:srgbClr val="052E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F242EF-627A-480B-ACD7-8FB20342DD18}" v="7" dt="2024-03-29T17:27:27.3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55" autoAdjust="0"/>
    <p:restoredTop sz="94291" autoAdjust="0"/>
  </p:normalViewPr>
  <p:slideViewPr>
    <p:cSldViewPr snapToGrid="0">
      <p:cViewPr varScale="1">
        <p:scale>
          <a:sx n="38" d="100"/>
          <a:sy n="38" d="100"/>
        </p:scale>
        <p:origin x="24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ost Dantuma" userId="f4642254-72b5-4d4b-9db2-7f50e14553be" providerId="ADAL" clId="{D1F242EF-627A-480B-ACD7-8FB20342DD18}"/>
    <pc:docChg chg="custSel delSld modSld">
      <pc:chgData name="Joost Dantuma" userId="f4642254-72b5-4d4b-9db2-7f50e14553be" providerId="ADAL" clId="{D1F242EF-627A-480B-ACD7-8FB20342DD18}" dt="2024-03-29T17:27:27.346" v="10" actId="1035"/>
      <pc:docMkLst>
        <pc:docMk/>
      </pc:docMkLst>
      <pc:sldChg chg="del">
        <pc:chgData name="Joost Dantuma" userId="f4642254-72b5-4d4b-9db2-7f50e14553be" providerId="ADAL" clId="{D1F242EF-627A-480B-ACD7-8FB20342DD18}" dt="2024-03-29T17:25:23.942" v="1" actId="47"/>
        <pc:sldMkLst>
          <pc:docMk/>
          <pc:sldMk cId="344872676" sldId="258"/>
        </pc:sldMkLst>
      </pc:sldChg>
      <pc:sldChg chg="del">
        <pc:chgData name="Joost Dantuma" userId="f4642254-72b5-4d4b-9db2-7f50e14553be" providerId="ADAL" clId="{D1F242EF-627A-480B-ACD7-8FB20342DD18}" dt="2024-03-29T17:25:23.942" v="1" actId="47"/>
        <pc:sldMkLst>
          <pc:docMk/>
          <pc:sldMk cId="256920650" sldId="259"/>
        </pc:sldMkLst>
      </pc:sldChg>
      <pc:sldChg chg="delSp modSp mod">
        <pc:chgData name="Joost Dantuma" userId="f4642254-72b5-4d4b-9db2-7f50e14553be" providerId="ADAL" clId="{D1F242EF-627A-480B-ACD7-8FB20342DD18}" dt="2024-03-29T17:27:27.346" v="10" actId="1035"/>
        <pc:sldMkLst>
          <pc:docMk/>
          <pc:sldMk cId="161438376" sldId="260"/>
        </pc:sldMkLst>
        <pc:spChg chg="mod">
          <ac:chgData name="Joost Dantuma" userId="f4642254-72b5-4d4b-9db2-7f50e14553be" providerId="ADAL" clId="{D1F242EF-627A-480B-ACD7-8FB20342DD18}" dt="2024-03-29T17:27:27.346" v="10" actId="1035"/>
          <ac:spMkLst>
            <pc:docMk/>
            <pc:sldMk cId="161438376" sldId="260"/>
            <ac:spMk id="6" creationId="{307D63E0-39D5-E05B-2AC7-606BFE8AD924}"/>
          </ac:spMkLst>
        </pc:spChg>
        <pc:spChg chg="mod">
          <ac:chgData name="Joost Dantuma" userId="f4642254-72b5-4d4b-9db2-7f50e14553be" providerId="ADAL" clId="{D1F242EF-627A-480B-ACD7-8FB20342DD18}" dt="2024-03-29T17:27:27.346" v="10" actId="1035"/>
          <ac:spMkLst>
            <pc:docMk/>
            <pc:sldMk cId="161438376" sldId="260"/>
            <ac:spMk id="7" creationId="{2F8721F5-406D-0547-CEE9-971A0BFC77F5}"/>
          </ac:spMkLst>
        </pc:spChg>
        <pc:spChg chg="mod">
          <ac:chgData name="Joost Dantuma" userId="f4642254-72b5-4d4b-9db2-7f50e14553be" providerId="ADAL" clId="{D1F242EF-627A-480B-ACD7-8FB20342DD18}" dt="2024-03-29T17:27:27.346" v="10" actId="1035"/>
          <ac:spMkLst>
            <pc:docMk/>
            <pc:sldMk cId="161438376" sldId="260"/>
            <ac:spMk id="16" creationId="{9FDD308C-0FC3-F719-89B4-8889AB5D2837}"/>
          </ac:spMkLst>
        </pc:spChg>
        <pc:spChg chg="mod">
          <ac:chgData name="Joost Dantuma" userId="f4642254-72b5-4d4b-9db2-7f50e14553be" providerId="ADAL" clId="{D1F242EF-627A-480B-ACD7-8FB20342DD18}" dt="2024-03-29T17:27:27.346" v="10" actId="1035"/>
          <ac:spMkLst>
            <pc:docMk/>
            <pc:sldMk cId="161438376" sldId="260"/>
            <ac:spMk id="23" creationId="{F1BFF42B-0A41-69C0-28EC-4A5AF639F2BA}"/>
          </ac:spMkLst>
        </pc:spChg>
        <pc:spChg chg="del">
          <ac:chgData name="Joost Dantuma" userId="f4642254-72b5-4d4b-9db2-7f50e14553be" providerId="ADAL" clId="{D1F242EF-627A-480B-ACD7-8FB20342DD18}" dt="2024-03-29T17:27:14.215" v="3" actId="478"/>
          <ac:spMkLst>
            <pc:docMk/>
            <pc:sldMk cId="161438376" sldId="260"/>
            <ac:spMk id="27" creationId="{76D5B74E-15FB-153F-9741-E18A0CE8B7C5}"/>
          </ac:spMkLst>
        </pc:spChg>
        <pc:spChg chg="del">
          <ac:chgData name="Joost Dantuma" userId="f4642254-72b5-4d4b-9db2-7f50e14553be" providerId="ADAL" clId="{D1F242EF-627A-480B-ACD7-8FB20342DD18}" dt="2024-03-29T17:27:14.215" v="3" actId="478"/>
          <ac:spMkLst>
            <pc:docMk/>
            <pc:sldMk cId="161438376" sldId="260"/>
            <ac:spMk id="28" creationId="{58F5BF7C-7AFC-4326-6708-DDEF95EB3054}"/>
          </ac:spMkLst>
        </pc:spChg>
        <pc:spChg chg="del">
          <ac:chgData name="Joost Dantuma" userId="f4642254-72b5-4d4b-9db2-7f50e14553be" providerId="ADAL" clId="{D1F242EF-627A-480B-ACD7-8FB20342DD18}" dt="2024-03-29T17:27:12.040" v="2" actId="478"/>
          <ac:spMkLst>
            <pc:docMk/>
            <pc:sldMk cId="161438376" sldId="260"/>
            <ac:spMk id="29" creationId="{A852EB77-ADD2-06F4-1821-992226DC209F}"/>
          </ac:spMkLst>
        </pc:spChg>
        <pc:spChg chg="del">
          <ac:chgData name="Joost Dantuma" userId="f4642254-72b5-4d4b-9db2-7f50e14553be" providerId="ADAL" clId="{D1F242EF-627A-480B-ACD7-8FB20342DD18}" dt="2024-03-29T17:27:12.040" v="2" actId="478"/>
          <ac:spMkLst>
            <pc:docMk/>
            <pc:sldMk cId="161438376" sldId="260"/>
            <ac:spMk id="30" creationId="{CCD4EDB6-EA6F-1F53-BBB2-995DA0623EC2}"/>
          </ac:spMkLst>
        </pc:spChg>
        <pc:spChg chg="del">
          <ac:chgData name="Joost Dantuma" userId="f4642254-72b5-4d4b-9db2-7f50e14553be" providerId="ADAL" clId="{D1F242EF-627A-480B-ACD7-8FB20342DD18}" dt="2024-03-29T17:27:14.215" v="3" actId="478"/>
          <ac:spMkLst>
            <pc:docMk/>
            <pc:sldMk cId="161438376" sldId="260"/>
            <ac:spMk id="32" creationId="{375D7160-96C0-6A22-7B72-309F4EE943AC}"/>
          </ac:spMkLst>
        </pc:spChg>
        <pc:spChg chg="del">
          <ac:chgData name="Joost Dantuma" userId="f4642254-72b5-4d4b-9db2-7f50e14553be" providerId="ADAL" clId="{D1F242EF-627A-480B-ACD7-8FB20342DD18}" dt="2024-03-29T17:27:12.040" v="2" actId="478"/>
          <ac:spMkLst>
            <pc:docMk/>
            <pc:sldMk cId="161438376" sldId="260"/>
            <ac:spMk id="38" creationId="{F6CAD7F8-D08C-DB9B-0E36-7CFCDA4F0FCB}"/>
          </ac:spMkLst>
        </pc:spChg>
        <pc:spChg chg="del">
          <ac:chgData name="Joost Dantuma" userId="f4642254-72b5-4d4b-9db2-7f50e14553be" providerId="ADAL" clId="{D1F242EF-627A-480B-ACD7-8FB20342DD18}" dt="2024-03-29T17:27:12.040" v="2" actId="478"/>
          <ac:spMkLst>
            <pc:docMk/>
            <pc:sldMk cId="161438376" sldId="260"/>
            <ac:spMk id="39" creationId="{4ACA6446-0397-B358-053C-EF1C4708C458}"/>
          </ac:spMkLst>
        </pc:spChg>
        <pc:spChg chg="del">
          <ac:chgData name="Joost Dantuma" userId="f4642254-72b5-4d4b-9db2-7f50e14553be" providerId="ADAL" clId="{D1F242EF-627A-480B-ACD7-8FB20342DD18}" dt="2024-03-29T17:27:12.040" v="2" actId="478"/>
          <ac:spMkLst>
            <pc:docMk/>
            <pc:sldMk cId="161438376" sldId="260"/>
            <ac:spMk id="42" creationId="{8BB7830F-9D4C-21ED-7443-1E9029865037}"/>
          </ac:spMkLst>
        </pc:spChg>
        <pc:spChg chg="del">
          <ac:chgData name="Joost Dantuma" userId="f4642254-72b5-4d4b-9db2-7f50e14553be" providerId="ADAL" clId="{D1F242EF-627A-480B-ACD7-8FB20342DD18}" dt="2024-03-29T17:27:12.040" v="2" actId="478"/>
          <ac:spMkLst>
            <pc:docMk/>
            <pc:sldMk cId="161438376" sldId="260"/>
            <ac:spMk id="43" creationId="{A0AA05BF-21D2-B79E-5442-0345956E4758}"/>
          </ac:spMkLst>
        </pc:spChg>
        <pc:spChg chg="del">
          <ac:chgData name="Joost Dantuma" userId="f4642254-72b5-4d4b-9db2-7f50e14553be" providerId="ADAL" clId="{D1F242EF-627A-480B-ACD7-8FB20342DD18}" dt="2024-03-29T17:27:12.040" v="2" actId="478"/>
          <ac:spMkLst>
            <pc:docMk/>
            <pc:sldMk cId="161438376" sldId="260"/>
            <ac:spMk id="44" creationId="{E8B0C20D-3652-4706-AABF-EEA47753E644}"/>
          </ac:spMkLst>
        </pc:spChg>
        <pc:spChg chg="del">
          <ac:chgData name="Joost Dantuma" userId="f4642254-72b5-4d4b-9db2-7f50e14553be" providerId="ADAL" clId="{D1F242EF-627A-480B-ACD7-8FB20342DD18}" dt="2024-03-29T17:27:12.040" v="2" actId="478"/>
          <ac:spMkLst>
            <pc:docMk/>
            <pc:sldMk cId="161438376" sldId="260"/>
            <ac:spMk id="45" creationId="{FC2E02F2-9D37-CA5A-708E-038A2D9AD3F2}"/>
          </ac:spMkLst>
        </pc:spChg>
        <pc:spChg chg="del">
          <ac:chgData name="Joost Dantuma" userId="f4642254-72b5-4d4b-9db2-7f50e14553be" providerId="ADAL" clId="{D1F242EF-627A-480B-ACD7-8FB20342DD18}" dt="2024-03-29T17:27:12.040" v="2" actId="478"/>
          <ac:spMkLst>
            <pc:docMk/>
            <pc:sldMk cId="161438376" sldId="260"/>
            <ac:spMk id="46" creationId="{C6C16052-BE08-B641-3BAC-5F72BDBA63D2}"/>
          </ac:spMkLst>
        </pc:spChg>
        <pc:picChg chg="mod">
          <ac:chgData name="Joost Dantuma" userId="f4642254-72b5-4d4b-9db2-7f50e14553be" providerId="ADAL" clId="{D1F242EF-627A-480B-ACD7-8FB20342DD18}" dt="2024-03-29T17:27:27.346" v="10" actId="1035"/>
          <ac:picMkLst>
            <pc:docMk/>
            <pc:sldMk cId="161438376" sldId="260"/>
            <ac:picMk id="15" creationId="{FF224B94-1A26-2578-F393-883E4BE733C7}"/>
          </ac:picMkLst>
        </pc:picChg>
        <pc:picChg chg="mod">
          <ac:chgData name="Joost Dantuma" userId="f4642254-72b5-4d4b-9db2-7f50e14553be" providerId="ADAL" clId="{D1F242EF-627A-480B-ACD7-8FB20342DD18}" dt="2024-03-29T17:27:27.346" v="10" actId="1035"/>
          <ac:picMkLst>
            <pc:docMk/>
            <pc:sldMk cId="161438376" sldId="260"/>
            <ac:picMk id="18" creationId="{A649DD0D-4844-4012-FF08-08D6B86D335E}"/>
          </ac:picMkLst>
        </pc:picChg>
        <pc:picChg chg="del">
          <ac:chgData name="Joost Dantuma" userId="f4642254-72b5-4d4b-9db2-7f50e14553be" providerId="ADAL" clId="{D1F242EF-627A-480B-ACD7-8FB20342DD18}" dt="2024-03-29T17:27:14.215" v="3" actId="478"/>
          <ac:picMkLst>
            <pc:docMk/>
            <pc:sldMk cId="161438376" sldId="260"/>
            <ac:picMk id="26" creationId="{9E6051F0-3AC2-FC87-7E9A-28C36075B25F}"/>
          </ac:picMkLst>
        </pc:picChg>
        <pc:picChg chg="del">
          <ac:chgData name="Joost Dantuma" userId="f4642254-72b5-4d4b-9db2-7f50e14553be" providerId="ADAL" clId="{D1F242EF-627A-480B-ACD7-8FB20342DD18}" dt="2024-03-29T17:27:12.040" v="2" actId="478"/>
          <ac:picMkLst>
            <pc:docMk/>
            <pc:sldMk cId="161438376" sldId="260"/>
            <ac:picMk id="41" creationId="{C0253817-0B67-58FD-9A28-7136E739A0F1}"/>
          </ac:picMkLst>
        </pc:picChg>
        <pc:picChg chg="del">
          <ac:chgData name="Joost Dantuma" userId="f4642254-72b5-4d4b-9db2-7f50e14553be" providerId="ADAL" clId="{D1F242EF-627A-480B-ACD7-8FB20342DD18}" dt="2024-03-29T17:27:12.040" v="2" actId="478"/>
          <ac:picMkLst>
            <pc:docMk/>
            <pc:sldMk cId="161438376" sldId="260"/>
            <ac:picMk id="3078" creationId="{6C4C5915-B481-2B1B-04E2-A2431C1544B8}"/>
          </ac:picMkLst>
        </pc:picChg>
      </pc:sldChg>
      <pc:sldChg chg="del">
        <pc:chgData name="Joost Dantuma" userId="f4642254-72b5-4d4b-9db2-7f50e14553be" providerId="ADAL" clId="{D1F242EF-627A-480B-ACD7-8FB20342DD18}" dt="2024-03-29T17:25:23.942" v="1" actId="47"/>
        <pc:sldMkLst>
          <pc:docMk/>
          <pc:sldMk cId="4085853791" sldId="262"/>
        </pc:sldMkLst>
      </pc:sldChg>
      <pc:sldChg chg="del">
        <pc:chgData name="Joost Dantuma" userId="f4642254-72b5-4d4b-9db2-7f50e14553be" providerId="ADAL" clId="{D1F242EF-627A-480B-ACD7-8FB20342DD18}" dt="2024-03-29T17:15:45.009" v="0" actId="47"/>
        <pc:sldMkLst>
          <pc:docMk/>
          <pc:sldMk cId="3966127655" sldId="2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98D4-F9CB-4C2F-949A-DC7C1667C838}" type="datetimeFigureOut">
              <a:rPr lang="en-GB" smtClean="0"/>
              <a:t>29/03/2024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577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98D4-F9CB-4C2F-949A-DC7C1667C838}" type="datetimeFigureOut">
              <a:rPr lang="en-GB" smtClean="0"/>
              <a:t>29/03/2024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689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98D4-F9CB-4C2F-949A-DC7C1667C838}" type="datetimeFigureOut">
              <a:rPr lang="en-GB" smtClean="0"/>
              <a:t>29/03/2024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303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98D4-F9CB-4C2F-949A-DC7C1667C838}" type="datetimeFigureOut">
              <a:rPr lang="en-GB" smtClean="0"/>
              <a:t>29/03/2024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671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98D4-F9CB-4C2F-949A-DC7C1667C838}" type="datetimeFigureOut">
              <a:rPr lang="en-GB" smtClean="0"/>
              <a:t>29/03/2024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467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98D4-F9CB-4C2F-949A-DC7C1667C838}" type="datetimeFigureOut">
              <a:rPr lang="en-GB" smtClean="0"/>
              <a:t>29/03/2024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109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98D4-F9CB-4C2F-949A-DC7C1667C838}" type="datetimeFigureOut">
              <a:rPr lang="en-GB" smtClean="0"/>
              <a:t>29/03/2024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073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98D4-F9CB-4C2F-949A-DC7C1667C838}" type="datetimeFigureOut">
              <a:rPr lang="en-GB" smtClean="0"/>
              <a:t>29/03/2024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87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98D4-F9CB-4C2F-949A-DC7C1667C838}" type="datetimeFigureOut">
              <a:rPr lang="en-GB" smtClean="0"/>
              <a:t>29/03/2024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818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98D4-F9CB-4C2F-949A-DC7C1667C838}" type="datetimeFigureOut">
              <a:rPr lang="en-GB" smtClean="0"/>
              <a:t>29/03/2024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412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98D4-F9CB-4C2F-949A-DC7C1667C838}" type="datetimeFigureOut">
              <a:rPr lang="en-GB" smtClean="0"/>
              <a:t>29/03/2024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604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E98D4-F9CB-4C2F-949A-DC7C1667C838}" type="datetimeFigureOut">
              <a:rPr lang="en-GB" smtClean="0"/>
              <a:t>29/03/2024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2454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A5434C-9F48-4E55-E8A3-03233BC836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Bottle Imp : Amazon.co.uk: Outlet">
            <a:extLst>
              <a:ext uri="{FF2B5EF4-FFF2-40B4-BE49-F238E27FC236}">
                <a16:creationId xmlns:a16="http://schemas.microsoft.com/office/drawing/2014/main" id="{FF224B94-1A26-2578-F393-883E4BE733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20" t="5658" r="15510" b="17244"/>
          <a:stretch>
            <a:fillRect/>
          </a:stretch>
        </p:blipFill>
        <p:spPr bwMode="auto">
          <a:xfrm>
            <a:off x="0" y="25189"/>
            <a:ext cx="2011372" cy="3081377"/>
          </a:xfrm>
          <a:custGeom>
            <a:avLst/>
            <a:gdLst>
              <a:gd name="connsiteX0" fmla="*/ 0 w 2011372"/>
              <a:gd name="connsiteY0" fmla="*/ 0 h 3081377"/>
              <a:gd name="connsiteX1" fmla="*/ 2011372 w 2011372"/>
              <a:gd name="connsiteY1" fmla="*/ 0 h 3081377"/>
              <a:gd name="connsiteX2" fmla="*/ 2011372 w 2011372"/>
              <a:gd name="connsiteY2" fmla="*/ 3081377 h 3081377"/>
              <a:gd name="connsiteX3" fmla="*/ 0 w 2011372"/>
              <a:gd name="connsiteY3" fmla="*/ 3081377 h 3081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1372" h="3081377">
                <a:moveTo>
                  <a:pt x="0" y="0"/>
                </a:moveTo>
                <a:lnTo>
                  <a:pt x="2011372" y="0"/>
                </a:lnTo>
                <a:lnTo>
                  <a:pt x="2011372" y="3081377"/>
                </a:lnTo>
                <a:lnTo>
                  <a:pt x="0" y="308137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 descr="Bottle Imp : Amazon.co.uk: Outlet">
            <a:extLst>
              <a:ext uri="{FF2B5EF4-FFF2-40B4-BE49-F238E27FC236}">
                <a16:creationId xmlns:a16="http://schemas.microsoft.com/office/drawing/2014/main" id="{A649DD0D-4844-4012-FF08-08D6B86D33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05" t="33015" r="33503" b="16990"/>
          <a:stretch>
            <a:fillRect/>
          </a:stretch>
        </p:blipFill>
        <p:spPr bwMode="auto">
          <a:xfrm>
            <a:off x="2011372" y="25189"/>
            <a:ext cx="2011372" cy="3081377"/>
          </a:xfrm>
          <a:custGeom>
            <a:avLst/>
            <a:gdLst>
              <a:gd name="connsiteX0" fmla="*/ 0 w 2011372"/>
              <a:gd name="connsiteY0" fmla="*/ 0 h 3081377"/>
              <a:gd name="connsiteX1" fmla="*/ 2011372 w 2011372"/>
              <a:gd name="connsiteY1" fmla="*/ 0 h 3081377"/>
              <a:gd name="connsiteX2" fmla="*/ 2011372 w 2011372"/>
              <a:gd name="connsiteY2" fmla="*/ 3081377 h 3081377"/>
              <a:gd name="connsiteX3" fmla="*/ 0 w 2011372"/>
              <a:gd name="connsiteY3" fmla="*/ 3081377 h 3081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1372" h="3081377">
                <a:moveTo>
                  <a:pt x="0" y="0"/>
                </a:moveTo>
                <a:lnTo>
                  <a:pt x="2011372" y="0"/>
                </a:lnTo>
                <a:lnTo>
                  <a:pt x="2011372" y="3081377"/>
                </a:lnTo>
                <a:lnTo>
                  <a:pt x="0" y="308137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9FDD308C-0FC3-F719-89B4-8889AB5D2837}"/>
              </a:ext>
            </a:extLst>
          </p:cNvPr>
          <p:cNvSpPr/>
          <p:nvPr/>
        </p:nvSpPr>
        <p:spPr>
          <a:xfrm>
            <a:off x="0" y="25189"/>
            <a:ext cx="2011371" cy="3081377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2000">
                <a:schemeClr val="bg1">
                  <a:alpha val="20000"/>
                </a:schemeClr>
              </a:gs>
              <a:gs pos="55000">
                <a:schemeClr val="bg1">
                  <a:alpha val="67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7D63E0-39D5-E05B-2AC7-606BFE8AD924}"/>
              </a:ext>
            </a:extLst>
          </p:cNvPr>
          <p:cNvSpPr/>
          <p:nvPr/>
        </p:nvSpPr>
        <p:spPr>
          <a:xfrm>
            <a:off x="2011371" y="25189"/>
            <a:ext cx="2011372" cy="3081377"/>
          </a:xfrm>
          <a:prstGeom prst="rect">
            <a:avLst/>
          </a:prstGeom>
          <a:solidFill>
            <a:schemeClr val="bg1">
              <a:alpha val="6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F8721F5-406D-0547-CEE9-971A0BFC77F5}"/>
              </a:ext>
            </a:extLst>
          </p:cNvPr>
          <p:cNvSpPr txBox="1">
            <a:spLocks/>
          </p:cNvSpPr>
          <p:nvPr/>
        </p:nvSpPr>
        <p:spPr>
          <a:xfrm>
            <a:off x="-37707" y="1147999"/>
            <a:ext cx="2077360" cy="19679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80000"/>
              </a:lnSpc>
              <a:spcBef>
                <a:spcPts val="400"/>
              </a:spcBef>
            </a:pPr>
            <a:r>
              <a:rPr lang="en-GB" sz="1100" b="1" u="sng" dirty="0"/>
              <a:t>Setup:</a:t>
            </a:r>
          </a:p>
          <a:p>
            <a:pPr algn="l">
              <a:lnSpc>
                <a:spcPct val="80000"/>
              </a:lnSpc>
              <a:spcBef>
                <a:spcPts val="400"/>
              </a:spcBef>
            </a:pPr>
            <a:r>
              <a:rPr lang="en-GB" sz="1100" dirty="0"/>
              <a:t>Put #19 card in middle with bottle on it.</a:t>
            </a:r>
          </a:p>
          <a:p>
            <a:pPr algn="l">
              <a:lnSpc>
                <a:spcPct val="80000"/>
              </a:lnSpc>
              <a:spcBef>
                <a:spcPts val="400"/>
              </a:spcBef>
            </a:pPr>
            <a:r>
              <a:rPr lang="en-GB" sz="1100" dirty="0"/>
              <a:t>Deal out remaining cards equally.</a:t>
            </a:r>
          </a:p>
          <a:p>
            <a:pPr algn="l">
              <a:lnSpc>
                <a:spcPct val="80000"/>
              </a:lnSpc>
              <a:spcBef>
                <a:spcPts val="400"/>
              </a:spcBef>
            </a:pPr>
            <a:r>
              <a:rPr lang="en-GB" sz="1100" dirty="0"/>
              <a:t>Each play 1 card face down under the bottle – worth minus points at end!</a:t>
            </a:r>
          </a:p>
          <a:p>
            <a:pPr algn="l">
              <a:lnSpc>
                <a:spcPct val="80000"/>
              </a:lnSpc>
              <a:spcBef>
                <a:spcPts val="400"/>
              </a:spcBef>
            </a:pPr>
            <a:r>
              <a:rPr lang="en-GB" sz="1100" dirty="0"/>
              <a:t>Swap 1 card face down with each neighbour.</a:t>
            </a:r>
          </a:p>
          <a:p>
            <a:pPr algn="l">
              <a:lnSpc>
                <a:spcPct val="80000"/>
              </a:lnSpc>
              <a:spcBef>
                <a:spcPts val="400"/>
              </a:spcBef>
            </a:pPr>
            <a:r>
              <a:rPr lang="en-GB" sz="1100" b="1" u="sng" dirty="0"/>
              <a:t>Play:</a:t>
            </a:r>
          </a:p>
          <a:p>
            <a:pPr algn="l">
              <a:lnSpc>
                <a:spcPct val="80000"/>
              </a:lnSpc>
              <a:spcBef>
                <a:spcPts val="400"/>
              </a:spcBef>
            </a:pPr>
            <a:r>
              <a:rPr lang="en-GB" sz="1100" dirty="0"/>
              <a:t>Trick taking! Follow the colour led if you can.</a:t>
            </a:r>
          </a:p>
          <a:p>
            <a:pPr algn="l">
              <a:lnSpc>
                <a:spcPct val="80000"/>
              </a:lnSpc>
              <a:spcBef>
                <a:spcPts val="400"/>
              </a:spcBef>
            </a:pPr>
            <a:endParaRPr lang="en-GB" sz="1100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449E85D6-2AFF-DACE-641F-8090A0B199D2}"/>
              </a:ext>
            </a:extLst>
          </p:cNvPr>
          <p:cNvSpPr txBox="1">
            <a:spLocks/>
          </p:cNvSpPr>
          <p:nvPr/>
        </p:nvSpPr>
        <p:spPr>
          <a:xfrm>
            <a:off x="-601939" y="1000827"/>
            <a:ext cx="1423783" cy="258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 panose="020B0604020202020204" pitchFamily="34" charset="0"/>
              <a:buNone/>
              <a:defRPr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16520" indent="0" algn="ctr" defTabSz="633039" rtl="0" eaLnBrk="1" latinLnBrk="0" hangingPunct="1">
              <a:lnSpc>
                <a:spcPct val="90000"/>
              </a:lnSpc>
              <a:spcBef>
                <a:spcPts val="346"/>
              </a:spcBef>
              <a:buFont typeface="Arial" panose="020B0604020202020204" pitchFamily="34" charset="0"/>
              <a:buNone/>
              <a:defRPr sz="13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3039" indent="0" algn="ctr" defTabSz="633039" rtl="0" eaLnBrk="1" latinLnBrk="0" hangingPunct="1">
              <a:lnSpc>
                <a:spcPct val="90000"/>
              </a:lnSpc>
              <a:spcBef>
                <a:spcPts val="346"/>
              </a:spcBef>
              <a:buFont typeface="Arial" panose="020B0604020202020204" pitchFamily="34" charset="0"/>
              <a:buNone/>
              <a:defRPr sz="12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9559" indent="0" algn="ctr" defTabSz="633039" rtl="0" eaLnBrk="1" latinLnBrk="0" hangingPunct="1">
              <a:lnSpc>
                <a:spcPct val="90000"/>
              </a:lnSpc>
              <a:spcBef>
                <a:spcPts val="346"/>
              </a:spcBef>
              <a:buFont typeface="Arial" panose="020B0604020202020204" pitchFamily="34" charset="0"/>
              <a:buNone/>
              <a:defRPr sz="11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6078" indent="0" algn="ctr" defTabSz="633039" rtl="0" eaLnBrk="1" latinLnBrk="0" hangingPunct="1">
              <a:lnSpc>
                <a:spcPct val="90000"/>
              </a:lnSpc>
              <a:spcBef>
                <a:spcPts val="346"/>
              </a:spcBef>
              <a:buFont typeface="Arial" panose="020B0604020202020204" pitchFamily="34" charset="0"/>
              <a:buNone/>
              <a:defRPr sz="11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82598" indent="0" algn="ctr" defTabSz="633039" rtl="0" eaLnBrk="1" latinLnBrk="0" hangingPunct="1">
              <a:lnSpc>
                <a:spcPct val="90000"/>
              </a:lnSpc>
              <a:spcBef>
                <a:spcPts val="346"/>
              </a:spcBef>
              <a:buFont typeface="Arial" panose="020B0604020202020204" pitchFamily="34" charset="0"/>
              <a:buNone/>
              <a:defRPr sz="11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99117" indent="0" algn="ctr" defTabSz="633039" rtl="0" eaLnBrk="1" latinLnBrk="0" hangingPunct="1">
              <a:lnSpc>
                <a:spcPct val="90000"/>
              </a:lnSpc>
              <a:spcBef>
                <a:spcPts val="346"/>
              </a:spcBef>
              <a:buFont typeface="Arial" panose="020B0604020202020204" pitchFamily="34" charset="0"/>
              <a:buNone/>
              <a:defRPr sz="11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15637" indent="0" algn="ctr" defTabSz="633039" rtl="0" eaLnBrk="1" latinLnBrk="0" hangingPunct="1">
              <a:lnSpc>
                <a:spcPct val="90000"/>
              </a:lnSpc>
              <a:spcBef>
                <a:spcPts val="346"/>
              </a:spcBef>
              <a:buFont typeface="Arial" panose="020B0604020202020204" pitchFamily="34" charset="0"/>
              <a:buNone/>
              <a:defRPr sz="11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32156" indent="0" algn="ctr" defTabSz="633039" rtl="0" eaLnBrk="1" latinLnBrk="0" hangingPunct="1">
              <a:lnSpc>
                <a:spcPct val="90000"/>
              </a:lnSpc>
              <a:spcBef>
                <a:spcPts val="346"/>
              </a:spcBef>
              <a:buFont typeface="Arial" panose="020B0604020202020204" pitchFamily="34" charset="0"/>
              <a:buNone/>
              <a:defRPr sz="11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80000"/>
              </a:lnSpc>
              <a:spcBef>
                <a:spcPts val="400"/>
              </a:spcBef>
            </a:pPr>
            <a:r>
              <a:rPr lang="en-GB" sz="1200" i="1" dirty="0"/>
              <a:t>2-4 players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F1BFF42B-0A41-69C0-28EC-4A5AF639F2BA}"/>
              </a:ext>
            </a:extLst>
          </p:cNvPr>
          <p:cNvSpPr txBox="1">
            <a:spLocks/>
          </p:cNvSpPr>
          <p:nvPr/>
        </p:nvSpPr>
        <p:spPr>
          <a:xfrm>
            <a:off x="1969526" y="15762"/>
            <a:ext cx="2149986" cy="31860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80000"/>
              </a:lnSpc>
              <a:spcBef>
                <a:spcPts val="400"/>
              </a:spcBef>
            </a:pPr>
            <a:r>
              <a:rPr lang="en-GB" sz="1100" dirty="0"/>
              <a:t>The </a:t>
            </a:r>
            <a:r>
              <a:rPr lang="en-GB" sz="1100" b="1" dirty="0"/>
              <a:t>trick winner </a:t>
            </a:r>
            <a:r>
              <a:rPr lang="en-GB" sz="1100" dirty="0"/>
              <a:t>is the highest card played below the current bottle value or, if none, the highest card played, </a:t>
            </a:r>
            <a:r>
              <a:rPr lang="en-GB" sz="1100" u="sng" dirty="0"/>
              <a:t>regardless of card colour. </a:t>
            </a:r>
          </a:p>
          <a:p>
            <a:pPr algn="l">
              <a:lnSpc>
                <a:spcPct val="80000"/>
              </a:lnSpc>
              <a:spcBef>
                <a:spcPts val="400"/>
              </a:spcBef>
            </a:pPr>
            <a:r>
              <a:rPr lang="en-GB" sz="1100" i="1" dirty="0"/>
              <a:t>Keep the trick for its cards’ coins value.</a:t>
            </a:r>
          </a:p>
          <a:p>
            <a:pPr algn="l">
              <a:lnSpc>
                <a:spcPct val="80000"/>
              </a:lnSpc>
              <a:spcBef>
                <a:spcPts val="400"/>
              </a:spcBef>
            </a:pPr>
            <a:r>
              <a:rPr lang="en-GB" sz="1100" dirty="0"/>
              <a:t>If below the bottle value, the winner also wins the bottle! Swap your winning card for the bottle value card into your won trick.</a:t>
            </a:r>
          </a:p>
          <a:p>
            <a:pPr algn="l">
              <a:lnSpc>
                <a:spcPct val="80000"/>
              </a:lnSpc>
              <a:spcBef>
                <a:spcPts val="400"/>
              </a:spcBef>
            </a:pPr>
            <a:r>
              <a:rPr lang="en-GB" sz="1100" dirty="0"/>
              <a:t>The winner starts the next trick.</a:t>
            </a:r>
          </a:p>
          <a:p>
            <a:pPr algn="l">
              <a:lnSpc>
                <a:spcPct val="80000"/>
              </a:lnSpc>
              <a:spcBef>
                <a:spcPts val="400"/>
              </a:spcBef>
            </a:pPr>
            <a:r>
              <a:rPr lang="en-GB" sz="1100" dirty="0"/>
              <a:t>The round ends when all cards have been played.</a:t>
            </a:r>
          </a:p>
          <a:p>
            <a:pPr algn="l">
              <a:lnSpc>
                <a:spcPct val="80000"/>
              </a:lnSpc>
              <a:spcBef>
                <a:spcPts val="400"/>
              </a:spcBef>
            </a:pPr>
            <a:r>
              <a:rPr lang="en-GB" sz="1100" b="1" u="sng" dirty="0"/>
              <a:t>Scoring and Game End:</a:t>
            </a:r>
          </a:p>
          <a:p>
            <a:pPr algn="l">
              <a:lnSpc>
                <a:spcPct val="80000"/>
              </a:lnSpc>
              <a:spcBef>
                <a:spcPts val="400"/>
              </a:spcBef>
            </a:pPr>
            <a:r>
              <a:rPr lang="en-GB" sz="1100" dirty="0"/>
              <a:t>The bottle owner scores minus points = coins on the cards under it. Other players score coins won.</a:t>
            </a:r>
          </a:p>
          <a:p>
            <a:pPr algn="l">
              <a:lnSpc>
                <a:spcPct val="80000"/>
              </a:lnSpc>
              <a:spcBef>
                <a:spcPts val="400"/>
              </a:spcBef>
            </a:pPr>
            <a:r>
              <a:rPr lang="en-GB" sz="1100" dirty="0"/>
              <a:t>Play to pre-agreed total or # rounds.</a:t>
            </a:r>
          </a:p>
        </p:txBody>
      </p:sp>
    </p:spTree>
    <p:extLst>
      <p:ext uri="{BB962C8B-B14F-4D97-AF65-F5344CB8AC3E}">
        <p14:creationId xmlns:p14="http://schemas.microsoft.com/office/powerpoint/2010/main" val="161438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174</Words>
  <Application>Microsoft Office PowerPoint</Application>
  <PresentationFormat>A4 Paper (210x297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Joost Dantuma</dc:creator>
  <cp:lastModifiedBy>Joost Dantuma</cp:lastModifiedBy>
  <cp:revision>5</cp:revision>
  <cp:lastPrinted>2024-03-20T13:36:28Z</cp:lastPrinted>
  <dcterms:created xsi:type="dcterms:W3CDTF">2024-02-02T11:34:27Z</dcterms:created>
  <dcterms:modified xsi:type="dcterms:W3CDTF">2024-03-29T17:27:29Z</dcterms:modified>
</cp:coreProperties>
</file>