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2B91"/>
    <a:srgbClr val="CC66FF"/>
    <a:srgbClr val="A36221"/>
    <a:srgbClr val="89521C"/>
    <a:srgbClr val="182B4C"/>
    <a:srgbClr val="EDEDDF"/>
    <a:srgbClr val="D6D6B9"/>
    <a:srgbClr val="D02128"/>
    <a:srgbClr val="6600CC"/>
    <a:srgbClr val="052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BF7FA-979A-42BE-B6E2-CA25E7C368E5}" v="8" dt="2024-03-29T17:20:44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4291" autoAdjust="0"/>
  </p:normalViewPr>
  <p:slideViewPr>
    <p:cSldViewPr snapToGrid="0">
      <p:cViewPr varScale="1">
        <p:scale>
          <a:sx n="38" d="100"/>
          <a:sy n="38" d="100"/>
        </p:scale>
        <p:origin x="24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ost Dantuma" userId="f4642254-72b5-4d4b-9db2-7f50e14553be" providerId="ADAL" clId="{328BF7FA-979A-42BE-B6E2-CA25E7C368E5}"/>
    <pc:docChg chg="custSel delSld modSld">
      <pc:chgData name="Joost Dantuma" userId="f4642254-72b5-4d4b-9db2-7f50e14553be" providerId="ADAL" clId="{328BF7FA-979A-42BE-B6E2-CA25E7C368E5}" dt="2024-03-29T17:21:00.801" v="9" actId="47"/>
      <pc:docMkLst>
        <pc:docMk/>
      </pc:docMkLst>
      <pc:sldChg chg="del">
        <pc:chgData name="Joost Dantuma" userId="f4642254-72b5-4d4b-9db2-7f50e14553be" providerId="ADAL" clId="{328BF7FA-979A-42BE-B6E2-CA25E7C368E5}" dt="2024-03-29T17:21:00.801" v="9" actId="47"/>
        <pc:sldMkLst>
          <pc:docMk/>
          <pc:sldMk cId="256920650" sldId="259"/>
        </pc:sldMkLst>
      </pc:sldChg>
      <pc:sldChg chg="delSp modSp mod">
        <pc:chgData name="Joost Dantuma" userId="f4642254-72b5-4d4b-9db2-7f50e14553be" providerId="ADAL" clId="{328BF7FA-979A-42BE-B6E2-CA25E7C368E5}" dt="2024-03-29T17:20:44.022" v="8" actId="1035"/>
        <pc:sldMkLst>
          <pc:docMk/>
          <pc:sldMk cId="4085853791" sldId="262"/>
        </pc:sldMkLst>
        <pc:spChg chg="mod">
          <ac:chgData name="Joost Dantuma" userId="f4642254-72b5-4d4b-9db2-7f50e14553be" providerId="ADAL" clId="{328BF7FA-979A-42BE-B6E2-CA25E7C368E5}" dt="2024-03-29T17:20:44.022" v="8" actId="1035"/>
          <ac:spMkLst>
            <pc:docMk/>
            <pc:sldMk cId="4085853791" sldId="262"/>
            <ac:spMk id="2" creationId="{91A1622C-269C-E940-ABB8-96663363CDF7}"/>
          </ac:spMkLst>
        </pc:spChg>
        <pc:spChg chg="mod">
          <ac:chgData name="Joost Dantuma" userId="f4642254-72b5-4d4b-9db2-7f50e14553be" providerId="ADAL" clId="{328BF7FA-979A-42BE-B6E2-CA25E7C368E5}" dt="2024-03-29T17:20:44.022" v="8" actId="1035"/>
          <ac:spMkLst>
            <pc:docMk/>
            <pc:sldMk cId="4085853791" sldId="262"/>
            <ac:spMk id="9" creationId="{3BCA37E1-B078-CEFA-D59A-E36EAE745345}"/>
          </ac:spMkLst>
        </pc:spChg>
        <pc:spChg chg="mod">
          <ac:chgData name="Joost Dantuma" userId="f4642254-72b5-4d4b-9db2-7f50e14553be" providerId="ADAL" clId="{328BF7FA-979A-42BE-B6E2-CA25E7C368E5}" dt="2024-03-29T17:20:44.022" v="8" actId="1035"/>
          <ac:spMkLst>
            <pc:docMk/>
            <pc:sldMk cId="4085853791" sldId="262"/>
            <ac:spMk id="13" creationId="{857E7EFA-794C-EF45-A874-B86C49D2690E}"/>
          </ac:spMkLst>
        </pc:spChg>
        <pc:spChg chg="mod">
          <ac:chgData name="Joost Dantuma" userId="f4642254-72b5-4d4b-9db2-7f50e14553be" providerId="ADAL" clId="{328BF7FA-979A-42BE-B6E2-CA25E7C368E5}" dt="2024-03-29T17:20:44.022" v="8" actId="1035"/>
          <ac:spMkLst>
            <pc:docMk/>
            <pc:sldMk cId="4085853791" sldId="262"/>
            <ac:spMk id="16" creationId="{9B041E67-4E72-0B0D-7F5E-39CB0FF4067B}"/>
          </ac:spMkLst>
        </pc:spChg>
        <pc:grpChg chg="mod">
          <ac:chgData name="Joost Dantuma" userId="f4642254-72b5-4d4b-9db2-7f50e14553be" providerId="ADAL" clId="{328BF7FA-979A-42BE-B6E2-CA25E7C368E5}" dt="2024-03-29T17:20:44.022" v="8" actId="1035"/>
          <ac:grpSpMkLst>
            <pc:docMk/>
            <pc:sldMk cId="4085853791" sldId="262"/>
            <ac:grpSpMk id="18" creationId="{7E8179E1-467D-BCDC-D9B0-F4849A5A0C69}"/>
          </ac:grpSpMkLst>
        </pc:grpChg>
        <pc:grpChg chg="del">
          <ac:chgData name="Joost Dantuma" userId="f4642254-72b5-4d4b-9db2-7f50e14553be" providerId="ADAL" clId="{328BF7FA-979A-42BE-B6E2-CA25E7C368E5}" dt="2024-03-29T17:20:23.906" v="0" actId="478"/>
          <ac:grpSpMkLst>
            <pc:docMk/>
            <pc:sldMk cId="4085853791" sldId="262"/>
            <ac:grpSpMk id="21" creationId="{5A85A943-65FC-175D-FA97-AEB4E400CD44}"/>
          </ac:grpSpMkLst>
        </pc:grpChg>
        <pc:grpChg chg="del">
          <ac:chgData name="Joost Dantuma" userId="f4642254-72b5-4d4b-9db2-7f50e14553be" providerId="ADAL" clId="{328BF7FA-979A-42BE-B6E2-CA25E7C368E5}" dt="2024-03-29T17:20:26.438" v="1" actId="478"/>
          <ac:grpSpMkLst>
            <pc:docMk/>
            <pc:sldMk cId="4085853791" sldId="262"/>
            <ac:grpSpMk id="22" creationId="{8CE75790-2291-4A85-2FD7-4A5D7835C89D}"/>
          </ac:grpSpMkLst>
        </pc:grpChg>
        <pc:picChg chg="mod">
          <ac:chgData name="Joost Dantuma" userId="f4642254-72b5-4d4b-9db2-7f50e14553be" providerId="ADAL" clId="{328BF7FA-979A-42BE-B6E2-CA25E7C368E5}" dt="2024-03-29T17:20:44.022" v="8" actId="1035"/>
          <ac:picMkLst>
            <pc:docMk/>
            <pc:sldMk cId="4085853791" sldId="262"/>
            <ac:picMk id="6" creationId="{B0A1FA1E-4380-38F6-9980-3936E4AA9DAA}"/>
          </ac:picMkLst>
        </pc:picChg>
        <pc:picChg chg="mod">
          <ac:chgData name="Joost Dantuma" userId="f4642254-72b5-4d4b-9db2-7f50e14553be" providerId="ADAL" clId="{328BF7FA-979A-42BE-B6E2-CA25E7C368E5}" dt="2024-03-29T17:20:44.022" v="8" actId="1035"/>
          <ac:picMkLst>
            <pc:docMk/>
            <pc:sldMk cId="4085853791" sldId="262"/>
            <ac:picMk id="11" creationId="{7887B46D-2AD7-5D95-E5D6-BDF0EDD4DA97}"/>
          </ac:picMkLst>
        </pc:picChg>
        <pc:picChg chg="del">
          <ac:chgData name="Joost Dantuma" userId="f4642254-72b5-4d4b-9db2-7f50e14553be" providerId="ADAL" clId="{328BF7FA-979A-42BE-B6E2-CA25E7C368E5}" dt="2024-03-29T17:20:23.906" v="0" actId="478"/>
          <ac:picMkLst>
            <pc:docMk/>
            <pc:sldMk cId="4085853791" sldId="262"/>
            <ac:picMk id="1026" creationId="{C0404FBE-8782-DDEB-1B9B-E66866908FD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7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8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7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6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1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7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8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1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1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0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5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AAC6EF-1A8B-530A-DCA7-34F77A72E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7E8179E1-467D-BCDC-D9B0-F4849A5A0C69}"/>
              </a:ext>
            </a:extLst>
          </p:cNvPr>
          <p:cNvGrpSpPr/>
          <p:nvPr/>
        </p:nvGrpSpPr>
        <p:grpSpPr>
          <a:xfrm>
            <a:off x="-50799" y="-16933"/>
            <a:ext cx="4324263" cy="3037432"/>
            <a:chOff x="-57650" y="3162059"/>
            <a:chExt cx="4324263" cy="303743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1A1622C-269C-E940-ABB8-96663363CDF7}"/>
                </a:ext>
              </a:extLst>
            </p:cNvPr>
            <p:cNvSpPr/>
            <p:nvPr/>
          </p:nvSpPr>
          <p:spPr>
            <a:xfrm>
              <a:off x="0" y="3173052"/>
              <a:ext cx="1970693" cy="3026439"/>
            </a:xfrm>
            <a:prstGeom prst="rect">
              <a:avLst/>
            </a:prstGeom>
            <a:solidFill>
              <a:srgbClr val="9FC965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 descr="Vegetable Stock | Board Game | BoardGameGeek">
              <a:extLst>
                <a:ext uri="{FF2B5EF4-FFF2-40B4-BE49-F238E27FC236}">
                  <a16:creationId xmlns:a16="http://schemas.microsoft.com/office/drawing/2014/main" id="{B0A1FA1E-4380-38F6-9980-3936E4AA9D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288"/>
            <a:stretch/>
          </p:blipFill>
          <p:spPr bwMode="auto">
            <a:xfrm>
              <a:off x="0" y="3173052"/>
              <a:ext cx="1963949" cy="8204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BCA37E1-B078-CEFA-D59A-E36EAE745345}"/>
                </a:ext>
              </a:extLst>
            </p:cNvPr>
            <p:cNvSpPr/>
            <p:nvPr/>
          </p:nvSpPr>
          <p:spPr>
            <a:xfrm>
              <a:off x="1970693" y="3173052"/>
              <a:ext cx="1971263" cy="3026439"/>
            </a:xfrm>
            <a:prstGeom prst="rect">
              <a:avLst/>
            </a:prstGeom>
            <a:solidFill>
              <a:srgbClr val="9FC965"/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4" descr="Vegetable Stock (PRE-ORDER) - Thirsty Meeples">
              <a:extLst>
                <a:ext uri="{FF2B5EF4-FFF2-40B4-BE49-F238E27FC236}">
                  <a16:creationId xmlns:a16="http://schemas.microsoft.com/office/drawing/2014/main" id="{7887B46D-2AD7-5D95-E5D6-BDF0EDD4DA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3121"/>
            <a:stretch/>
          </p:blipFill>
          <p:spPr bwMode="auto">
            <a:xfrm>
              <a:off x="1643773" y="5591174"/>
              <a:ext cx="2622840" cy="602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7E7EFA-794C-EF45-A874-B86C49D2690E}"/>
                </a:ext>
              </a:extLst>
            </p:cNvPr>
            <p:cNvSpPr txBox="1"/>
            <p:nvPr/>
          </p:nvSpPr>
          <p:spPr>
            <a:xfrm>
              <a:off x="-57650" y="4042625"/>
              <a:ext cx="2087570" cy="2133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5000"/>
                </a:lnSpc>
                <a:spcBef>
                  <a:spcPts val="400"/>
                </a:spcBef>
              </a:pPr>
              <a:r>
                <a:rPr lang="en-GB" sz="1300" i="1" dirty="0"/>
                <a:t>2-4 players</a:t>
              </a:r>
            </a:p>
            <a:p>
              <a:pPr>
                <a:lnSpc>
                  <a:spcPct val="85000"/>
                </a:lnSpc>
                <a:spcBef>
                  <a:spcPts val="400"/>
                </a:spcBef>
              </a:pPr>
              <a:r>
                <a:rPr lang="en-GB" sz="1300" b="1" u="sng" dirty="0"/>
                <a:t>Setup: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If 2/3 players remove 1 type of vegetable.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Line up 1 price card /veg and put veg at random levels on top of each.</a:t>
              </a:r>
            </a:p>
            <a:p>
              <a:pPr>
                <a:lnSpc>
                  <a:spcPct val="80000"/>
                </a:lnSpc>
                <a:spcBef>
                  <a:spcPts val="600"/>
                </a:spcBef>
                <a:tabLst>
                  <a:tab pos="269875" algn="l"/>
                </a:tabLst>
              </a:pPr>
              <a:r>
                <a:rPr lang="en-GB" sz="1300" b="1" u="sng" dirty="0"/>
                <a:t>Variants: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Back side of cards nonlinear.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Sun: 1 extra card.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Typhoon, can’t crash prices.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B041E67-4E72-0B0D-7F5E-39CB0FF4067B}"/>
                </a:ext>
              </a:extLst>
            </p:cNvPr>
            <p:cNvSpPr txBox="1"/>
            <p:nvPr/>
          </p:nvSpPr>
          <p:spPr>
            <a:xfrm>
              <a:off x="1942683" y="3162059"/>
              <a:ext cx="2087570" cy="2644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b="1" u="sng" dirty="0"/>
                <a:t>Play: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Deal # cards = # players +1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Each player takes 1 card.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Increase all price levels by 1 per vegetable on the remaining card. 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If price &gt; 5, goes down to 0.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Play 6 times.</a:t>
              </a:r>
            </a:p>
            <a:p>
              <a:pPr>
                <a:lnSpc>
                  <a:spcPct val="80000"/>
                </a:lnSpc>
                <a:spcBef>
                  <a:spcPts val="600"/>
                </a:spcBef>
                <a:tabLst>
                  <a:tab pos="269875" algn="l"/>
                </a:tabLst>
              </a:pPr>
              <a:r>
                <a:rPr lang="en-GB" sz="1300" b="1" u="sng" dirty="0"/>
                <a:t>Scoring: 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Total across Vegetables of: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Total of each Veg held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	 	            X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r>
                <a:rPr lang="en-GB" sz="1300" dirty="0"/>
                <a:t>The final price of each Veg.</a:t>
              </a:r>
            </a:p>
            <a:p>
              <a:pPr>
                <a:lnSpc>
                  <a:spcPct val="80000"/>
                </a:lnSpc>
                <a:spcBef>
                  <a:spcPts val="200"/>
                </a:spcBef>
                <a:tabLst>
                  <a:tab pos="269875" algn="l"/>
                </a:tabLst>
              </a:pPr>
              <a:endParaRPr lang="en-GB" sz="13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585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Dantuma</dc:creator>
  <cp:lastModifiedBy>Joost Dantuma</cp:lastModifiedBy>
  <cp:revision>8</cp:revision>
  <cp:lastPrinted>2024-03-20T13:36:28Z</cp:lastPrinted>
  <dcterms:created xsi:type="dcterms:W3CDTF">2024-02-02T11:34:27Z</dcterms:created>
  <dcterms:modified xsi:type="dcterms:W3CDTF">2024-03-29T17:21:01Z</dcterms:modified>
</cp:coreProperties>
</file>